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81" r:id="rId2"/>
    <p:sldId id="269" r:id="rId3"/>
    <p:sldId id="257" r:id="rId4"/>
    <p:sldId id="279" r:id="rId5"/>
    <p:sldId id="270" r:id="rId6"/>
    <p:sldId id="275" r:id="rId7"/>
    <p:sldId id="258" r:id="rId8"/>
    <p:sldId id="259" r:id="rId9"/>
    <p:sldId id="278" r:id="rId10"/>
    <p:sldId id="27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C7B195-E95A-42C7-81A1-49E3C2EDA387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D57670-93E9-42B0-8DB6-50B91E9463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602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57670-93E9-42B0-8DB6-50B91E94637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173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7577-2857-4C42-B5D8-8DD2D7BC2136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578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57670-93E9-42B0-8DB6-50B91E94637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046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7577-2857-4C42-B5D8-8DD2D7BC2136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5783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7B7577-2857-4C42-B5D8-8DD2D7BC2136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7636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57670-93E9-42B0-8DB6-50B91E94637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96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57670-93E9-42B0-8DB6-50B91E94637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059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mailto:nastya-g85@mail.ru" TargetMode="External"/><Relationship Id="rId3" Type="http://schemas.openxmlformats.org/officeDocument/2006/relationships/image" Target="../media/image3.png"/><Relationship Id="rId7" Type="http://schemas.openxmlformats.org/officeDocument/2006/relationships/hyperlink" Target="mailto:dr.d_89@mail.ru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liliya-andina@yandex.ru" TargetMode="External"/><Relationship Id="rId5" Type="http://schemas.openxmlformats.org/officeDocument/2006/relationships/hyperlink" Target="mailto:alexeevia@mail.ru" TargetMode="External"/><Relationship Id="rId4" Type="http://schemas.openxmlformats.org/officeDocument/2006/relationships/hyperlink" Target="mailto:averyanov_a007@mail.ru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03666"/>
            <a:ext cx="3816424" cy="77152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635000"/>
          </a:effectLst>
          <a:scene3d>
            <a:camera prst="orthographicFront"/>
            <a:lightRig rig="threePt" dir="t"/>
          </a:scene3d>
          <a:sp3d>
            <a:bevelT w="139700" prst="cross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536" y="1340768"/>
            <a:ext cx="85689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Научно-образовательная деятельность Красноярского регионального отделения РКО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Картинки по запросу красноярск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616" y="2564904"/>
            <a:ext cx="7268792" cy="34337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6318470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Российский национальный конгресс кардиологов, Москва, 22 сентября 2015 г.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26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03666"/>
            <a:ext cx="3816424" cy="77152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635000"/>
          </a:effectLst>
          <a:scene3d>
            <a:camera prst="orthographicFront"/>
            <a:lightRig rig="threePt" dir="t"/>
          </a:scene3d>
          <a:sp3d>
            <a:bevelT w="139700" prst="cross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379" y="2036153"/>
            <a:ext cx="56195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Красноярского регионального отделения: д. м. н., профессор </a:t>
            </a: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Шульман Владимир Абрамович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51793" y="3958536"/>
            <a:ext cx="56195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Председатель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Красноярского регионального отделения молодых кардиологов: д. м. н.</a:t>
            </a: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Чернова Анна Александровна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4379" y="951473"/>
            <a:ext cx="84869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Красноярское региональное отделение РКО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28576" y="1664366"/>
            <a:ext cx="5544616" cy="400110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 молодых врачей до 35 лет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1377" y="5690970"/>
            <a:ext cx="70909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Секретарь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Красноярского регионального отделения молодых кардиологов: </a:t>
            </a: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Елисеева Анна Дмитриевна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:\кардиология\РКО\Битва эрудитов 2015\Чернова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55"/>
          <a:stretch/>
        </p:blipFill>
        <p:spPr bwMode="auto">
          <a:xfrm>
            <a:off x="444881" y="3605813"/>
            <a:ext cx="2583393" cy="1938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6" t="23819" r="7763"/>
          <a:stretch/>
        </p:blipFill>
        <p:spPr bwMode="auto">
          <a:xfrm>
            <a:off x="6228184" y="2214286"/>
            <a:ext cx="2223158" cy="17157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785" y="5034528"/>
            <a:ext cx="1143243" cy="1823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833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527" y="146354"/>
            <a:ext cx="3816424" cy="77152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635000"/>
          </a:effectLst>
          <a:scene3d>
            <a:camera prst="orthographicFront"/>
            <a:lightRig rig="threePt" dir="t"/>
          </a:scene3d>
          <a:sp3d>
            <a:bevelT w="139700" prst="cross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483759"/>
              </p:ext>
            </p:extLst>
          </p:nvPr>
        </p:nvGraphicFramePr>
        <p:xfrm>
          <a:off x="0" y="1124744"/>
          <a:ext cx="9137405" cy="53362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7838"/>
                <a:gridCol w="1691874"/>
                <a:gridCol w="1584176"/>
                <a:gridCol w="1045487"/>
                <a:gridCol w="1617235"/>
                <a:gridCol w="1698011"/>
                <a:gridCol w="1212784"/>
              </a:tblGrid>
              <a:tr h="6570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№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ФИО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Дата рождения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Место работы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Должность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Эл. почта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Моб. телефон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</a:tr>
              <a:tr h="6570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1.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Аверьянов Анатолий Борисович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19.11.1989 </a:t>
                      </a:r>
                      <a:endParaRPr lang="en-US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25 </a:t>
                      </a:r>
                      <a:r>
                        <a:rPr lang="ru-RU" sz="1600" dirty="0">
                          <a:effectLst/>
                        </a:rPr>
                        <a:t>лет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КрасГМУ 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ординатор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u="none" strike="noStrike">
                          <a:effectLst/>
                          <a:hlinkClick r:id="rId4"/>
                        </a:rPr>
                        <a:t>averyanov_a007@mail.ru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 (913) 512 98 46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</a:tr>
              <a:tr h="6570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2.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Алексеев Игорь Александрович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20.07.1987 27 лет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КрасГМУ 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аспирант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u="none" strike="noStrike">
                          <a:effectLst/>
                          <a:hlinkClick r:id="rId5"/>
                        </a:rPr>
                        <a:t>alexeevia@mail.ru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 (913) 515 25 49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</a:tr>
              <a:tr h="6570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3.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Андина Лилия Александровна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03. 12.1984 30 лет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КрасГМУ 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ассистент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u="none" strike="noStrike">
                          <a:effectLst/>
                          <a:hlinkClick r:id="rId6"/>
                        </a:rPr>
                        <a:t>liliya-andina@yandex.ru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 (913) 834 23 84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</a:tr>
              <a:tr h="6570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4.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Арутюнян Диана Корюновна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20.07.1988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26 лет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КМКБ № 20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врач-кардиолог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</a:t>
                      </a:r>
                      <a:r>
                        <a:rPr lang="ru-RU" sz="1600">
                          <a:effectLst/>
                        </a:rPr>
                        <a:t> (902) 968 93 70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</a:tr>
              <a:tr h="6570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5.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Брусенцов Денис Андреевич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05.03.1989 </a:t>
                      </a:r>
                      <a:endParaRPr lang="en-US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26 </a:t>
                      </a:r>
                      <a:r>
                        <a:rPr lang="ru-RU" sz="1600" dirty="0">
                          <a:effectLst/>
                        </a:rPr>
                        <a:t>лет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КрасГМУ 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ординатор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u="none" strike="noStrike">
                          <a:effectLst/>
                          <a:hlinkClick r:id="rId7"/>
                        </a:rPr>
                        <a:t>dr.d_89@mail.ru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 (950) 406 08 97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</a:tr>
              <a:tr h="6570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7.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Гагаркина Анастасия Леонидовна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19.07.1985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29 лет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КМКБ № 20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врач-кардиолог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u="none" strike="noStrike">
                          <a:effectLst/>
                          <a:hlinkClick r:id="rId8"/>
                        </a:rPr>
                        <a:t>nastya-g85@mail.ru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8</a:t>
                      </a:r>
                      <a:r>
                        <a:rPr lang="ru-RU" sz="1600" dirty="0">
                          <a:effectLst/>
                        </a:rPr>
                        <a:t> (902) 923 21 09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399" marR="5839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036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7761" y="147950"/>
            <a:ext cx="759964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Клинические базы 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Красноярского регионального отделения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73" y="1143702"/>
            <a:ext cx="2619375" cy="136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40308"/>
            <a:ext cx="2579996" cy="905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9" y="1173472"/>
            <a:ext cx="2601640" cy="13668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164" y="1102057"/>
            <a:ext cx="2831324" cy="23436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51" y="2574150"/>
            <a:ext cx="2601638" cy="871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" y="4077072"/>
            <a:ext cx="2619375" cy="1743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806856"/>
            <a:ext cx="2639652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3414714" y="5535394"/>
            <a:ext cx="2505074" cy="9572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714" y="4077072"/>
            <a:ext cx="2505074" cy="1667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5535394"/>
            <a:ext cx="2658937" cy="8706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4077072"/>
            <a:ext cx="2619375" cy="1454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802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58968"/>
            <a:ext cx="3816424" cy="77152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635000"/>
          </a:effectLst>
          <a:scene3d>
            <a:camera prst="orthographicFront"/>
            <a:lightRig rig="threePt" dir="t"/>
          </a:scene3d>
          <a:sp3d>
            <a:bevelT w="139700" prst="cross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29" y="1263144"/>
            <a:ext cx="8143311" cy="542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614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/>
          </p:cNvSpPr>
          <p:nvPr>
            <p:ph type="title"/>
          </p:nvPr>
        </p:nvSpPr>
        <p:spPr bwMode="auto">
          <a:xfrm>
            <a:off x="900113" y="0"/>
            <a:ext cx="6980237" cy="639763"/>
          </a:xfrm>
        </p:spPr>
        <p:txBody>
          <a:bodyPr wrap="square" numCol="1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ru-RU" sz="36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cs typeface="Arial" charset="0"/>
              </a:rPr>
              <a:t>Гранты:</a:t>
            </a:r>
            <a:endParaRPr lang="ru-RU" sz="4200" dirty="0" smtClean="0">
              <a:solidFill>
                <a:srgbClr val="FF0000"/>
              </a:solidFill>
              <a:effectLst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182" y="0"/>
            <a:ext cx="3816424" cy="77152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635000"/>
          </a:effectLst>
          <a:scene3d>
            <a:camera prst="orthographicFront"/>
            <a:lightRig rig="threePt" dir="t"/>
          </a:scene3d>
          <a:sp3d>
            <a:bevelT w="139700" prst="cross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53" y="1268760"/>
            <a:ext cx="8476527" cy="543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675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527" y="146354"/>
            <a:ext cx="3816424" cy="77152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635000"/>
          </a:effectLst>
          <a:scene3d>
            <a:camera prst="orthographicFront"/>
            <a:lightRig rig="threePt" dir="t"/>
          </a:scene3d>
          <a:sp3d>
            <a:bevelT w="139700" prst="cross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4743"/>
            <a:ext cx="8230667" cy="527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175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0"/>
            <a:ext cx="3379152" cy="105273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635000"/>
          </a:effectLst>
          <a:scene3d>
            <a:camera prst="orthographicFront"/>
            <a:lightRig rig="threePt" dir="t"/>
          </a:scene3d>
          <a:sp3d>
            <a:bevelT w="139700" prst="cross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74" y="1239160"/>
            <a:ext cx="8560321" cy="5618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065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554162"/>
            <a:ext cx="8280920" cy="5294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424" y="-243408"/>
            <a:ext cx="3865563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7569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514798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0000">
                <a:schemeClr val="accent1">
                  <a:lumMod val="40000"/>
                  <a:lumOff val="60000"/>
                </a:schemeClr>
              </a:gs>
              <a:gs pos="66000">
                <a:srgbClr val="FF6600"/>
              </a:gs>
            </a:gsLst>
            <a:lin ang="5400000" scaled="0"/>
          </a:gradFill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Благодарю за внимание!</a:t>
            </a:r>
            <a:endParaRPr lang="ru-RU" sz="2800" b="1" dirty="0">
              <a:solidFill>
                <a:srgbClr val="99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0"/>
            <a:ext cx="2476500" cy="771525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://medvesti.com/uploads/posts/2011-05/thumbs/1306595457_serd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645024"/>
            <a:ext cx="2796764" cy="2796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1532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1080</TotalTime>
  <Words>214</Words>
  <Application>Microsoft Office PowerPoint</Application>
  <PresentationFormat>Экран (4:3)</PresentationFormat>
  <Paragraphs>79</Paragraphs>
  <Slides>10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Гранты: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anna</dc:creator>
  <cp:lastModifiedBy>RePack by Diakov</cp:lastModifiedBy>
  <cp:revision>49</cp:revision>
  <dcterms:created xsi:type="dcterms:W3CDTF">2015-04-13T04:00:48Z</dcterms:created>
  <dcterms:modified xsi:type="dcterms:W3CDTF">2015-09-22T17:37:13Z</dcterms:modified>
</cp:coreProperties>
</file>