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3" r:id="rId6"/>
    <p:sldId id="262" r:id="rId7"/>
    <p:sldId id="261" r:id="rId8"/>
    <p:sldId id="260" r:id="rId9"/>
    <p:sldId id="258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DC8B6-DE4C-4F17-9096-9BC45F298ED1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A47A-CFB1-4D22-8991-D59D6BA9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80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DC8B6-DE4C-4F17-9096-9BC45F298ED1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AA47A-CFB1-4D22-8991-D59D6BA9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45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7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85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9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81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0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0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6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0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121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итогам всероссийского социально-образовательного проекта «ПУЛЬС ЖИЗНИ» за 2015 год</dc:title>
  <dc:creator>PR-Consulta</dc:creator>
  <cp:lastModifiedBy>Asus</cp:lastModifiedBy>
  <cp:revision>3</cp:revision>
  <dcterms:created xsi:type="dcterms:W3CDTF">2015-10-19T15:25:17Z</dcterms:created>
  <dcterms:modified xsi:type="dcterms:W3CDTF">2016-01-28T21:55:54Z</dcterms:modified>
</cp:coreProperties>
</file>