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7" r:id="rId2"/>
    <p:sldId id="411" r:id="rId3"/>
    <p:sldId id="387" r:id="rId4"/>
    <p:sldId id="412" r:id="rId5"/>
    <p:sldId id="393" r:id="rId6"/>
    <p:sldId id="413" r:id="rId7"/>
    <p:sldId id="389" r:id="rId8"/>
    <p:sldId id="390" r:id="rId9"/>
    <p:sldId id="391" r:id="rId10"/>
    <p:sldId id="342" r:id="rId11"/>
    <p:sldId id="396" r:id="rId12"/>
    <p:sldId id="394" r:id="rId13"/>
    <p:sldId id="395" r:id="rId14"/>
    <p:sldId id="397" r:id="rId15"/>
    <p:sldId id="398" r:id="rId16"/>
    <p:sldId id="344" r:id="rId17"/>
    <p:sldId id="414" r:id="rId18"/>
    <p:sldId id="319" r:id="rId19"/>
    <p:sldId id="380" r:id="rId20"/>
    <p:sldId id="415" r:id="rId21"/>
    <p:sldId id="416" r:id="rId22"/>
    <p:sldId id="369" r:id="rId23"/>
    <p:sldId id="338" r:id="rId24"/>
    <p:sldId id="401" r:id="rId25"/>
    <p:sldId id="400" r:id="rId26"/>
    <p:sldId id="402" r:id="rId27"/>
    <p:sldId id="403" r:id="rId28"/>
    <p:sldId id="358" r:id="rId29"/>
    <p:sldId id="405" r:id="rId30"/>
    <p:sldId id="406" r:id="rId31"/>
    <p:sldId id="407" r:id="rId32"/>
    <p:sldId id="408" r:id="rId33"/>
    <p:sldId id="409" r:id="rId34"/>
    <p:sldId id="410" r:id="rId35"/>
    <p:sldId id="258" r:id="rId36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  <a:srgbClr val="008DD2"/>
    <a:srgbClr val="640000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861" autoAdjust="0"/>
    <p:restoredTop sz="88276" autoAdjust="0"/>
  </p:normalViewPr>
  <p:slideViewPr>
    <p:cSldViewPr showGuides="1">
      <p:cViewPr>
        <p:scale>
          <a:sx n="59" d="100"/>
          <a:sy n="59" d="100"/>
        </p:scale>
        <p:origin x="-2220" y="-9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C09388-2CF9-404F-B265-CCA7D0D854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AB44BA-02C2-45BC-ADE5-75859F32EFE2}">
      <dgm:prSet phldrT="[Текст]"/>
      <dgm:spPr/>
      <dgm:t>
        <a:bodyPr/>
        <a:lstStyle/>
        <a:p>
          <a:r>
            <a:rPr lang="ru-RU" dirty="0" smtClean="0"/>
            <a:t>Содержание специальности – набор компетенций</a:t>
          </a:r>
          <a:endParaRPr lang="ru-RU" dirty="0"/>
        </a:p>
      </dgm:t>
    </dgm:pt>
    <dgm:pt modelId="{1E1FE1CF-5713-48B8-885C-D0F7A69E2CA4}" type="parTrans" cxnId="{F7467DBC-22FA-43C7-ACCE-EB7654E03187}">
      <dgm:prSet/>
      <dgm:spPr/>
      <dgm:t>
        <a:bodyPr/>
        <a:lstStyle/>
        <a:p>
          <a:endParaRPr lang="ru-RU"/>
        </a:p>
      </dgm:t>
    </dgm:pt>
    <dgm:pt modelId="{EB4F31D7-6071-4022-B9E5-5AC92B7CF2E9}" type="sibTrans" cxnId="{F7467DBC-22FA-43C7-ACCE-EB7654E03187}">
      <dgm:prSet/>
      <dgm:spPr/>
      <dgm:t>
        <a:bodyPr/>
        <a:lstStyle/>
        <a:p>
          <a:endParaRPr lang="ru-RU"/>
        </a:p>
      </dgm:t>
    </dgm:pt>
    <dgm:pt modelId="{A703B565-168B-4886-8033-30862282B174}">
      <dgm:prSet phldrT="[Текст]"/>
      <dgm:spPr/>
      <dgm:t>
        <a:bodyPr/>
        <a:lstStyle/>
        <a:p>
          <a:r>
            <a:rPr lang="ru-RU" dirty="0" smtClean="0"/>
            <a:t>Новый профессиональный стандарт по кардиологии</a:t>
          </a:r>
          <a:endParaRPr lang="ru-RU" dirty="0"/>
        </a:p>
      </dgm:t>
    </dgm:pt>
    <dgm:pt modelId="{9FFB584C-7FD0-403D-9EF7-A271B4E93637}" type="parTrans" cxnId="{D84BAD84-0BD6-42EB-B1E9-E46ACE1CE833}">
      <dgm:prSet/>
      <dgm:spPr/>
      <dgm:t>
        <a:bodyPr/>
        <a:lstStyle/>
        <a:p>
          <a:endParaRPr lang="ru-RU"/>
        </a:p>
      </dgm:t>
    </dgm:pt>
    <dgm:pt modelId="{F751BFD5-4939-4638-A738-51299B3DD7E8}" type="sibTrans" cxnId="{D84BAD84-0BD6-42EB-B1E9-E46ACE1CE833}">
      <dgm:prSet/>
      <dgm:spPr/>
      <dgm:t>
        <a:bodyPr/>
        <a:lstStyle/>
        <a:p>
          <a:endParaRPr lang="ru-RU"/>
        </a:p>
      </dgm:t>
    </dgm:pt>
    <dgm:pt modelId="{0199C7BE-83AF-4A15-9C47-E5B2C2906719}">
      <dgm:prSet phldrT="[Текст]"/>
      <dgm:spPr/>
      <dgm:t>
        <a:bodyPr/>
        <a:lstStyle/>
        <a:p>
          <a:r>
            <a:rPr lang="ru-RU" dirty="0" smtClean="0"/>
            <a:t>Система постдипломного образования</a:t>
          </a:r>
          <a:endParaRPr lang="ru-RU" dirty="0"/>
        </a:p>
      </dgm:t>
    </dgm:pt>
    <dgm:pt modelId="{7837FD18-4762-434C-84EE-4329E2A68373}" type="parTrans" cxnId="{77FC3CB4-5989-490F-9D5D-43C27E913774}">
      <dgm:prSet/>
      <dgm:spPr/>
      <dgm:t>
        <a:bodyPr/>
        <a:lstStyle/>
        <a:p>
          <a:endParaRPr lang="ru-RU"/>
        </a:p>
      </dgm:t>
    </dgm:pt>
    <dgm:pt modelId="{C0B2D363-9BDF-4DE4-8379-803DD6AED5E0}" type="sibTrans" cxnId="{77FC3CB4-5989-490F-9D5D-43C27E913774}">
      <dgm:prSet/>
      <dgm:spPr/>
      <dgm:t>
        <a:bodyPr/>
        <a:lstStyle/>
        <a:p>
          <a:endParaRPr lang="ru-RU"/>
        </a:p>
      </dgm:t>
    </dgm:pt>
    <dgm:pt modelId="{DC3CE5E7-C6E8-4180-8270-AF46E74A9C94}">
      <dgm:prSet phldrT="[Текст]"/>
      <dgm:spPr/>
      <dgm:t>
        <a:bodyPr/>
        <a:lstStyle/>
        <a:p>
          <a:r>
            <a:rPr lang="ru-RU" dirty="0" smtClean="0"/>
            <a:t>НМО и аккредитация</a:t>
          </a:r>
          <a:endParaRPr lang="ru-RU" dirty="0"/>
        </a:p>
      </dgm:t>
    </dgm:pt>
    <dgm:pt modelId="{5A734B98-7459-438B-89BB-6E95579ED698}" type="parTrans" cxnId="{C3705048-4F0F-4961-B811-E4BABBF3A72C}">
      <dgm:prSet/>
      <dgm:spPr/>
      <dgm:t>
        <a:bodyPr/>
        <a:lstStyle/>
        <a:p>
          <a:endParaRPr lang="ru-RU"/>
        </a:p>
      </dgm:t>
    </dgm:pt>
    <dgm:pt modelId="{7F3B6187-217C-4B28-A146-7BE2AB8EC310}" type="sibTrans" cxnId="{C3705048-4F0F-4961-B811-E4BABBF3A72C}">
      <dgm:prSet/>
      <dgm:spPr/>
      <dgm:t>
        <a:bodyPr/>
        <a:lstStyle/>
        <a:p>
          <a:endParaRPr lang="ru-RU"/>
        </a:p>
      </dgm:t>
    </dgm:pt>
    <dgm:pt modelId="{2088FC2C-55E4-4E61-973F-410CDEB662F3}" type="pres">
      <dgm:prSet presAssocID="{10C09388-2CF9-404F-B265-CCA7D0D854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E010C5-494C-475C-9F84-7BB5CD0FEA27}" type="pres">
      <dgm:prSet presAssocID="{56AB44BA-02C2-45BC-ADE5-75859F32EFE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CA970-5327-416F-B47A-78BE2F0CCE3D}" type="pres">
      <dgm:prSet presAssocID="{56AB44BA-02C2-45BC-ADE5-75859F32EFE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FBCD9-7B7B-45E2-B7D9-DF7FB7B9595C}" type="pres">
      <dgm:prSet presAssocID="{0199C7BE-83AF-4A15-9C47-E5B2C290671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642C5-155D-4658-AF64-2F37594D1080}" type="pres">
      <dgm:prSet presAssocID="{0199C7BE-83AF-4A15-9C47-E5B2C290671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801DF1-55D6-4DEC-BCCB-94486DAD196B}" type="presOf" srcId="{0199C7BE-83AF-4A15-9C47-E5B2C2906719}" destId="{7BBFBCD9-7B7B-45E2-B7D9-DF7FB7B9595C}" srcOrd="0" destOrd="0" presId="urn:microsoft.com/office/officeart/2005/8/layout/vList2"/>
    <dgm:cxn modelId="{77FC3CB4-5989-490F-9D5D-43C27E913774}" srcId="{10C09388-2CF9-404F-B265-CCA7D0D854FF}" destId="{0199C7BE-83AF-4A15-9C47-E5B2C2906719}" srcOrd="1" destOrd="0" parTransId="{7837FD18-4762-434C-84EE-4329E2A68373}" sibTransId="{C0B2D363-9BDF-4DE4-8379-803DD6AED5E0}"/>
    <dgm:cxn modelId="{1B58CA2C-FB1C-4F68-9DEA-2F53C9C46F7B}" type="presOf" srcId="{10C09388-2CF9-404F-B265-CCA7D0D854FF}" destId="{2088FC2C-55E4-4E61-973F-410CDEB662F3}" srcOrd="0" destOrd="0" presId="urn:microsoft.com/office/officeart/2005/8/layout/vList2"/>
    <dgm:cxn modelId="{6CB0B300-3994-4E8E-910A-0DF650326C67}" type="presOf" srcId="{A703B565-168B-4886-8033-30862282B174}" destId="{BF1CA970-5327-416F-B47A-78BE2F0CCE3D}" srcOrd="0" destOrd="0" presId="urn:microsoft.com/office/officeart/2005/8/layout/vList2"/>
    <dgm:cxn modelId="{D84BAD84-0BD6-42EB-B1E9-E46ACE1CE833}" srcId="{56AB44BA-02C2-45BC-ADE5-75859F32EFE2}" destId="{A703B565-168B-4886-8033-30862282B174}" srcOrd="0" destOrd="0" parTransId="{9FFB584C-7FD0-403D-9EF7-A271B4E93637}" sibTransId="{F751BFD5-4939-4638-A738-51299B3DD7E8}"/>
    <dgm:cxn modelId="{AF0D6B3D-D383-4161-9F80-987EEA68E728}" type="presOf" srcId="{DC3CE5E7-C6E8-4180-8270-AF46E74A9C94}" destId="{DDD642C5-155D-4658-AF64-2F37594D1080}" srcOrd="0" destOrd="0" presId="urn:microsoft.com/office/officeart/2005/8/layout/vList2"/>
    <dgm:cxn modelId="{F7467DBC-22FA-43C7-ACCE-EB7654E03187}" srcId="{10C09388-2CF9-404F-B265-CCA7D0D854FF}" destId="{56AB44BA-02C2-45BC-ADE5-75859F32EFE2}" srcOrd="0" destOrd="0" parTransId="{1E1FE1CF-5713-48B8-885C-D0F7A69E2CA4}" sibTransId="{EB4F31D7-6071-4022-B9E5-5AC92B7CF2E9}"/>
    <dgm:cxn modelId="{C3705048-4F0F-4961-B811-E4BABBF3A72C}" srcId="{0199C7BE-83AF-4A15-9C47-E5B2C2906719}" destId="{DC3CE5E7-C6E8-4180-8270-AF46E74A9C94}" srcOrd="0" destOrd="0" parTransId="{5A734B98-7459-438B-89BB-6E95579ED698}" sibTransId="{7F3B6187-217C-4B28-A146-7BE2AB8EC310}"/>
    <dgm:cxn modelId="{D356FA9B-3BD0-4231-B31B-9F7C7B46882C}" type="presOf" srcId="{56AB44BA-02C2-45BC-ADE5-75859F32EFE2}" destId="{DEE010C5-494C-475C-9F84-7BB5CD0FEA27}" srcOrd="0" destOrd="0" presId="urn:microsoft.com/office/officeart/2005/8/layout/vList2"/>
    <dgm:cxn modelId="{0C35885A-23DD-4DB4-A914-5211B6D775E5}" type="presParOf" srcId="{2088FC2C-55E4-4E61-973F-410CDEB662F3}" destId="{DEE010C5-494C-475C-9F84-7BB5CD0FEA27}" srcOrd="0" destOrd="0" presId="urn:microsoft.com/office/officeart/2005/8/layout/vList2"/>
    <dgm:cxn modelId="{F0673A47-EB42-4378-8751-E0A80C8F07AE}" type="presParOf" srcId="{2088FC2C-55E4-4E61-973F-410CDEB662F3}" destId="{BF1CA970-5327-416F-B47A-78BE2F0CCE3D}" srcOrd="1" destOrd="0" presId="urn:microsoft.com/office/officeart/2005/8/layout/vList2"/>
    <dgm:cxn modelId="{07FE3190-E75E-4F08-9DCF-07ACF3D1B915}" type="presParOf" srcId="{2088FC2C-55E4-4E61-973F-410CDEB662F3}" destId="{7BBFBCD9-7B7B-45E2-B7D9-DF7FB7B9595C}" srcOrd="2" destOrd="0" presId="urn:microsoft.com/office/officeart/2005/8/layout/vList2"/>
    <dgm:cxn modelId="{415E8272-5239-4696-8E4A-2F0BE86BC78A}" type="presParOf" srcId="{2088FC2C-55E4-4E61-973F-410CDEB662F3}" destId="{DDD642C5-155D-4658-AF64-2F37594D108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297E7E-BA31-4840-AEFB-08434A5FD5C5}" type="doc">
      <dgm:prSet loTypeId="urn:microsoft.com/office/officeart/2005/8/layout/vList3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389F92-3611-1647-A038-232D2AD6C8E1}">
      <dgm:prSet/>
      <dgm:spPr/>
      <dgm:t>
        <a:bodyPr/>
        <a:lstStyle/>
        <a:p>
          <a:pPr algn="l"/>
          <a:r>
            <a:rPr lang="ru-RU" u="none" dirty="0" smtClean="0">
              <a:latin typeface="Calibri" charset="0"/>
            </a:rPr>
            <a:t>Новая процедура допуска к профессии - </a:t>
          </a:r>
          <a:r>
            <a:rPr lang="ru-RU" b="1" u="sng" dirty="0" smtClean="0">
              <a:solidFill>
                <a:srgbClr val="FFFF00"/>
              </a:solidFill>
              <a:latin typeface="Calibri" charset="0"/>
            </a:rPr>
            <a:t>аккредитация</a:t>
          </a:r>
          <a:endParaRPr lang="ru-RU" dirty="0">
            <a:latin typeface="Calibri" charset="0"/>
          </a:endParaRPr>
        </a:p>
      </dgm:t>
    </dgm:pt>
    <dgm:pt modelId="{D68BB65F-8607-E749-A685-7FC3DFFCA20E}" type="parTrans" cxnId="{E47E877A-C790-C340-BA9C-F3AC6566D6E1}">
      <dgm:prSet/>
      <dgm:spPr/>
      <dgm:t>
        <a:bodyPr/>
        <a:lstStyle/>
        <a:p>
          <a:pPr algn="l"/>
          <a:endParaRPr lang="ru-RU"/>
        </a:p>
      </dgm:t>
    </dgm:pt>
    <dgm:pt modelId="{94F1062A-20E1-AD4B-8DDE-F7ABF56440B5}" type="sibTrans" cxnId="{E47E877A-C790-C340-BA9C-F3AC6566D6E1}">
      <dgm:prSet/>
      <dgm:spPr/>
      <dgm:t>
        <a:bodyPr/>
        <a:lstStyle/>
        <a:p>
          <a:pPr algn="l"/>
          <a:endParaRPr lang="ru-RU"/>
        </a:p>
      </dgm:t>
    </dgm:pt>
    <dgm:pt modelId="{5BC44CF8-93C4-D34A-8378-3D20A85A6005}">
      <dgm:prSet/>
      <dgm:spPr/>
      <dgm:t>
        <a:bodyPr/>
        <a:lstStyle/>
        <a:p>
          <a:pPr algn="l"/>
          <a:r>
            <a:rPr lang="ru-RU" dirty="0" smtClean="0">
              <a:latin typeface="Calibri" charset="0"/>
            </a:rPr>
            <a:t>Внедрение непрерывного медицинского образования - </a:t>
          </a:r>
          <a:r>
            <a:rPr lang="ru-RU" b="1" u="sng" dirty="0" smtClean="0">
              <a:solidFill>
                <a:srgbClr val="FFFF00"/>
              </a:solidFill>
              <a:latin typeface="Calibri" charset="0"/>
            </a:rPr>
            <a:t>НМО</a:t>
          </a:r>
          <a:endParaRPr lang="ru-RU" dirty="0">
            <a:latin typeface="Calibri" charset="0"/>
          </a:endParaRPr>
        </a:p>
      </dgm:t>
    </dgm:pt>
    <dgm:pt modelId="{9C88DE75-D6ED-4F46-BF5B-046EE87042C3}" type="parTrans" cxnId="{F3AC067C-D684-1144-8AC8-4CD4F8130083}">
      <dgm:prSet/>
      <dgm:spPr/>
      <dgm:t>
        <a:bodyPr/>
        <a:lstStyle/>
        <a:p>
          <a:pPr algn="l"/>
          <a:endParaRPr lang="ru-RU"/>
        </a:p>
      </dgm:t>
    </dgm:pt>
    <dgm:pt modelId="{C69498AD-EE23-0949-909F-999E73E2529D}" type="sibTrans" cxnId="{F3AC067C-D684-1144-8AC8-4CD4F8130083}">
      <dgm:prSet/>
      <dgm:spPr/>
      <dgm:t>
        <a:bodyPr/>
        <a:lstStyle/>
        <a:p>
          <a:pPr algn="l"/>
          <a:endParaRPr lang="ru-RU"/>
        </a:p>
      </dgm:t>
    </dgm:pt>
    <dgm:pt modelId="{2B8EF7E6-CABF-8040-A1AC-76E5DF219D69}" type="pres">
      <dgm:prSet presAssocID="{62297E7E-BA31-4840-AEFB-08434A5FD5C5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BDF10A-437C-E44D-B09D-1EF4445F9AC6}" type="pres">
      <dgm:prSet presAssocID="{40389F92-3611-1647-A038-232D2AD6C8E1}" presName="composite" presStyleCnt="0"/>
      <dgm:spPr/>
    </dgm:pt>
    <dgm:pt modelId="{48FBFDD0-6AE7-A644-A65F-93BE273FE150}" type="pres">
      <dgm:prSet presAssocID="{40389F92-3611-1647-A038-232D2AD6C8E1}" presName="imgShp" presStyleLbl="fgImgPlace1" presStyleIdx="0" presStyleCnt="2"/>
      <dgm:spPr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100000"/>
                    </a14:imgEffect>
                    <a14:imgEffect>
                      <a14:colorTemperature colorTemp="9435"/>
                    </a14:imgEffect>
                    <a14:imgEffect>
                      <a14:saturation sat="235000"/>
                    </a14:imgEffect>
                    <a14:imgEffect>
                      <a14:brightnessContrast bright="-7000" contrast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035BA4C-B2A1-614B-9846-53DD84BBDBBD}" type="pres">
      <dgm:prSet presAssocID="{40389F92-3611-1647-A038-232D2AD6C8E1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4AA00F-A118-5044-91C3-5B2C1C712908}" type="pres">
      <dgm:prSet presAssocID="{94F1062A-20E1-AD4B-8DDE-F7ABF56440B5}" presName="spacing" presStyleCnt="0"/>
      <dgm:spPr/>
    </dgm:pt>
    <dgm:pt modelId="{C6E038ED-AF26-274F-A1D6-626C61C9391E}" type="pres">
      <dgm:prSet presAssocID="{5BC44CF8-93C4-D34A-8378-3D20A85A6005}" presName="composite" presStyleCnt="0"/>
      <dgm:spPr/>
    </dgm:pt>
    <dgm:pt modelId="{E1B0F8B0-F323-7E44-AB01-5416AC8CA044}" type="pres">
      <dgm:prSet presAssocID="{5BC44CF8-93C4-D34A-8378-3D20A85A6005}" presName="imgShp" presStyleLbl="fgImgPlace1" presStyleIdx="1" presStyleCnt="2"/>
      <dgm:spPr>
        <a:blipFill>
          <a:blip xmlns:r="http://schemas.openxmlformats.org/officeDocument/2006/relationships" r:embed="rId3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9435"/>
                    </a14:imgEffect>
                    <a14:imgEffect>
                      <a14:saturation sat="235000"/>
                    </a14:imgEffect>
                    <a14:imgEffect>
                      <a14:brightnessContrast bright="-7000" contrast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5F02288-BB2E-AC43-A652-A96FA24AF55F}" type="pres">
      <dgm:prSet presAssocID="{5BC44CF8-93C4-D34A-8378-3D20A85A6005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AC067C-D684-1144-8AC8-4CD4F8130083}" srcId="{62297E7E-BA31-4840-AEFB-08434A5FD5C5}" destId="{5BC44CF8-93C4-D34A-8378-3D20A85A6005}" srcOrd="1" destOrd="0" parTransId="{9C88DE75-D6ED-4F46-BF5B-046EE87042C3}" sibTransId="{C69498AD-EE23-0949-909F-999E73E2529D}"/>
    <dgm:cxn modelId="{9830E6B0-CD70-494C-A24D-C00029133DC0}" type="presOf" srcId="{62297E7E-BA31-4840-AEFB-08434A5FD5C5}" destId="{2B8EF7E6-CABF-8040-A1AC-76E5DF219D69}" srcOrd="0" destOrd="0" presId="urn:microsoft.com/office/officeart/2005/8/layout/vList3"/>
    <dgm:cxn modelId="{E47E877A-C790-C340-BA9C-F3AC6566D6E1}" srcId="{62297E7E-BA31-4840-AEFB-08434A5FD5C5}" destId="{40389F92-3611-1647-A038-232D2AD6C8E1}" srcOrd="0" destOrd="0" parTransId="{D68BB65F-8607-E749-A685-7FC3DFFCA20E}" sibTransId="{94F1062A-20E1-AD4B-8DDE-F7ABF56440B5}"/>
    <dgm:cxn modelId="{9A8D482C-DFC9-1740-893B-7489656302EA}" type="presOf" srcId="{40389F92-3611-1647-A038-232D2AD6C8E1}" destId="{E035BA4C-B2A1-614B-9846-53DD84BBDBBD}" srcOrd="0" destOrd="0" presId="urn:microsoft.com/office/officeart/2005/8/layout/vList3"/>
    <dgm:cxn modelId="{A2FD6200-7CC7-1145-90C0-E00A3C174064}" type="presOf" srcId="{5BC44CF8-93C4-D34A-8378-3D20A85A6005}" destId="{15F02288-BB2E-AC43-A652-A96FA24AF55F}" srcOrd="0" destOrd="0" presId="urn:microsoft.com/office/officeart/2005/8/layout/vList3"/>
    <dgm:cxn modelId="{DD00F383-E168-6C45-B757-E40B8269AC85}" type="presParOf" srcId="{2B8EF7E6-CABF-8040-A1AC-76E5DF219D69}" destId="{43BDF10A-437C-E44D-B09D-1EF4445F9AC6}" srcOrd="0" destOrd="0" presId="urn:microsoft.com/office/officeart/2005/8/layout/vList3"/>
    <dgm:cxn modelId="{944D9256-7445-044F-84DD-72BA7781F164}" type="presParOf" srcId="{43BDF10A-437C-E44D-B09D-1EF4445F9AC6}" destId="{48FBFDD0-6AE7-A644-A65F-93BE273FE150}" srcOrd="0" destOrd="0" presId="urn:microsoft.com/office/officeart/2005/8/layout/vList3"/>
    <dgm:cxn modelId="{6F865D4A-B640-554A-B0B3-D1B0B5981D6C}" type="presParOf" srcId="{43BDF10A-437C-E44D-B09D-1EF4445F9AC6}" destId="{E035BA4C-B2A1-614B-9846-53DD84BBDBBD}" srcOrd="1" destOrd="0" presId="urn:microsoft.com/office/officeart/2005/8/layout/vList3"/>
    <dgm:cxn modelId="{7BFCD917-6261-3D41-8912-CFEADDA6A412}" type="presParOf" srcId="{2B8EF7E6-CABF-8040-A1AC-76E5DF219D69}" destId="{FF4AA00F-A118-5044-91C3-5B2C1C712908}" srcOrd="1" destOrd="0" presId="urn:microsoft.com/office/officeart/2005/8/layout/vList3"/>
    <dgm:cxn modelId="{2828BEC5-94D1-DF44-B1D8-9C7126C375D1}" type="presParOf" srcId="{2B8EF7E6-CABF-8040-A1AC-76E5DF219D69}" destId="{C6E038ED-AF26-274F-A1D6-626C61C9391E}" srcOrd="2" destOrd="0" presId="urn:microsoft.com/office/officeart/2005/8/layout/vList3"/>
    <dgm:cxn modelId="{04F96903-CDC4-0744-B51C-44DEDBFF7EB2}" type="presParOf" srcId="{C6E038ED-AF26-274F-A1D6-626C61C9391E}" destId="{E1B0F8B0-F323-7E44-AB01-5416AC8CA044}" srcOrd="0" destOrd="0" presId="urn:microsoft.com/office/officeart/2005/8/layout/vList3"/>
    <dgm:cxn modelId="{7A6C2326-78F2-EB4E-8696-C78E931DA1A3}" type="presParOf" srcId="{C6E038ED-AF26-274F-A1D6-626C61C9391E}" destId="{15F02288-BB2E-AC43-A652-A96FA24AF55F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7D6406-825D-C844-A18E-50F7007A4F6A}" type="doc">
      <dgm:prSet loTypeId="urn:microsoft.com/office/officeart/2005/8/layout/hierarchy2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2E71D64-A13B-3A46-9EC4-C026641A9158}">
      <dgm:prSet phldrT="[Текст]"/>
      <dgm:spPr>
        <a:solidFill>
          <a:srgbClr val="800000"/>
        </a:solidFill>
      </dgm:spPr>
      <dgm:t>
        <a:bodyPr/>
        <a:lstStyle/>
        <a:p>
          <a:r>
            <a:rPr lang="ru-RU" dirty="0" smtClean="0"/>
            <a:t>50 часов</a:t>
          </a:r>
          <a:endParaRPr lang="ru-RU" dirty="0"/>
        </a:p>
      </dgm:t>
    </dgm:pt>
    <dgm:pt modelId="{47853414-37BA-1F4B-861B-44B17BE0122D}" type="parTrans" cxnId="{21A6B1E3-AF11-7A44-973C-E2D205F150C7}">
      <dgm:prSet/>
      <dgm:spPr/>
      <dgm:t>
        <a:bodyPr/>
        <a:lstStyle/>
        <a:p>
          <a:endParaRPr lang="ru-RU"/>
        </a:p>
      </dgm:t>
    </dgm:pt>
    <dgm:pt modelId="{C9744897-B055-A84E-809D-D31A9474F7E8}" type="sibTrans" cxnId="{21A6B1E3-AF11-7A44-973C-E2D205F150C7}">
      <dgm:prSet/>
      <dgm:spPr/>
      <dgm:t>
        <a:bodyPr/>
        <a:lstStyle/>
        <a:p>
          <a:endParaRPr lang="ru-RU"/>
        </a:p>
      </dgm:t>
    </dgm:pt>
    <dgm:pt modelId="{621125B1-AE9D-A345-AB2E-6ED24E782A41}" type="asst">
      <dgm:prSet phldrT="[Текст]"/>
      <dgm:spPr/>
      <dgm:t>
        <a:bodyPr/>
        <a:lstStyle/>
        <a:p>
          <a:r>
            <a:rPr lang="ru-RU" dirty="0" smtClean="0"/>
            <a:t>36 – образовательные программы ВУЗов</a:t>
          </a:r>
          <a:endParaRPr lang="ru-RU" dirty="0"/>
        </a:p>
      </dgm:t>
    </dgm:pt>
    <dgm:pt modelId="{D45446A9-7DC5-3B42-85D1-ACD7F9909A07}" type="parTrans" cxnId="{AB4A61D6-5940-ED45-9BFB-91C6638E70BD}">
      <dgm:prSet/>
      <dgm:spPr/>
      <dgm:t>
        <a:bodyPr/>
        <a:lstStyle/>
        <a:p>
          <a:endParaRPr lang="ru-RU"/>
        </a:p>
      </dgm:t>
    </dgm:pt>
    <dgm:pt modelId="{10F17A2D-EB2D-184D-977E-23BD4E6E72FE}" type="sibTrans" cxnId="{AB4A61D6-5940-ED45-9BFB-91C6638E70BD}">
      <dgm:prSet/>
      <dgm:spPr/>
      <dgm:t>
        <a:bodyPr/>
        <a:lstStyle/>
        <a:p>
          <a:endParaRPr lang="ru-RU"/>
        </a:p>
      </dgm:t>
    </dgm:pt>
    <dgm:pt modelId="{6FAC50BB-DFC7-2240-BCC9-CDFEC51F0ABB}">
      <dgm:prSet phldrT="[Текст]"/>
      <dgm:spPr/>
      <dgm:t>
        <a:bodyPr/>
        <a:lstStyle/>
        <a:p>
          <a:r>
            <a:rPr lang="ru-RU" dirty="0" smtClean="0"/>
            <a:t>14 часов – профессиональные общества</a:t>
          </a:r>
          <a:endParaRPr lang="ru-RU" dirty="0"/>
        </a:p>
      </dgm:t>
    </dgm:pt>
    <dgm:pt modelId="{B1AE11D5-1D0D-A14B-93F0-98E07253ACA6}" type="parTrans" cxnId="{1558FCF9-B9E0-3D41-B894-0E9F574051FC}">
      <dgm:prSet/>
      <dgm:spPr/>
      <dgm:t>
        <a:bodyPr/>
        <a:lstStyle/>
        <a:p>
          <a:endParaRPr lang="ru-RU"/>
        </a:p>
      </dgm:t>
    </dgm:pt>
    <dgm:pt modelId="{29FAADC2-8E15-5248-B625-943E71D78F9D}" type="sibTrans" cxnId="{1558FCF9-B9E0-3D41-B894-0E9F574051FC}">
      <dgm:prSet/>
      <dgm:spPr/>
      <dgm:t>
        <a:bodyPr/>
        <a:lstStyle/>
        <a:p>
          <a:endParaRPr lang="ru-RU"/>
        </a:p>
      </dgm:t>
    </dgm:pt>
    <dgm:pt modelId="{BE45370A-D245-D946-8257-40A175CA04DA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dirty="0" smtClean="0"/>
            <a:t>Конгрессы, конференции, школы</a:t>
          </a:r>
          <a:endParaRPr lang="ru-RU" dirty="0"/>
        </a:p>
      </dgm:t>
    </dgm:pt>
    <dgm:pt modelId="{FFB3C5CE-9969-C44F-A738-A5636613DAE5}" type="parTrans" cxnId="{4A41B72A-9802-6947-81B9-228C07A48743}">
      <dgm:prSet/>
      <dgm:spPr/>
      <dgm:t>
        <a:bodyPr/>
        <a:lstStyle/>
        <a:p>
          <a:endParaRPr lang="ru-RU"/>
        </a:p>
      </dgm:t>
    </dgm:pt>
    <dgm:pt modelId="{629FDE6B-F221-4041-9EB7-44F8BCB36027}" type="sibTrans" cxnId="{4A41B72A-9802-6947-81B9-228C07A48743}">
      <dgm:prSet/>
      <dgm:spPr/>
      <dgm:t>
        <a:bodyPr/>
        <a:lstStyle/>
        <a:p>
          <a:endParaRPr lang="ru-RU"/>
        </a:p>
      </dgm:t>
    </dgm:pt>
    <dgm:pt modelId="{2BD81229-2904-DE4F-B77F-17793FFA6E71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dirty="0" smtClean="0"/>
            <a:t>Электронные образовательные модули</a:t>
          </a:r>
          <a:endParaRPr lang="ru-RU" dirty="0"/>
        </a:p>
      </dgm:t>
    </dgm:pt>
    <dgm:pt modelId="{90CF58B6-CCDA-E546-A6CA-F2F6290918C4}" type="parTrans" cxnId="{FC7CB75A-0467-9B4B-8406-AD623C335EAC}">
      <dgm:prSet/>
      <dgm:spPr/>
      <dgm:t>
        <a:bodyPr/>
        <a:lstStyle/>
        <a:p>
          <a:endParaRPr lang="ru-RU"/>
        </a:p>
      </dgm:t>
    </dgm:pt>
    <dgm:pt modelId="{CAF6A370-1566-8641-9950-ACB7FA44F00D}" type="sibTrans" cxnId="{FC7CB75A-0467-9B4B-8406-AD623C335EAC}">
      <dgm:prSet/>
      <dgm:spPr/>
      <dgm:t>
        <a:bodyPr/>
        <a:lstStyle/>
        <a:p>
          <a:endParaRPr lang="ru-RU"/>
        </a:p>
      </dgm:t>
    </dgm:pt>
    <dgm:pt modelId="{C17DD1D0-FBDD-B642-A616-04FB5351B681}" type="pres">
      <dgm:prSet presAssocID="{857D6406-825D-C844-A18E-50F7007A4F6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D3EB66-4270-154C-A491-205545E1E27D}" type="pres">
      <dgm:prSet presAssocID="{82E71D64-A13B-3A46-9EC4-C026641A9158}" presName="root1" presStyleCnt="0"/>
      <dgm:spPr/>
    </dgm:pt>
    <dgm:pt modelId="{0FB5132B-7B8C-A04C-92D0-5170C0621E54}" type="pres">
      <dgm:prSet presAssocID="{82E71D64-A13B-3A46-9EC4-C026641A915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DA85FA-5337-454A-891B-7FE1D275C01D}" type="pres">
      <dgm:prSet presAssocID="{82E71D64-A13B-3A46-9EC4-C026641A9158}" presName="level2hierChild" presStyleCnt="0"/>
      <dgm:spPr/>
    </dgm:pt>
    <dgm:pt modelId="{885F5085-A16B-954B-950C-5215CE37656E}" type="pres">
      <dgm:prSet presAssocID="{D45446A9-7DC5-3B42-85D1-ACD7F9909A07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63D398B5-20CC-5A48-B776-17F43A25A0E4}" type="pres">
      <dgm:prSet presAssocID="{D45446A9-7DC5-3B42-85D1-ACD7F9909A07}" presName="connTx" presStyleLbl="parChTrans1D2" presStyleIdx="0" presStyleCnt="2"/>
      <dgm:spPr/>
      <dgm:t>
        <a:bodyPr/>
        <a:lstStyle/>
        <a:p>
          <a:endParaRPr lang="ru-RU"/>
        </a:p>
      </dgm:t>
    </dgm:pt>
    <dgm:pt modelId="{92234D7D-01AB-3E46-849E-3BFB42D7CC36}" type="pres">
      <dgm:prSet presAssocID="{621125B1-AE9D-A345-AB2E-6ED24E782A41}" presName="root2" presStyleCnt="0"/>
      <dgm:spPr/>
    </dgm:pt>
    <dgm:pt modelId="{01709DE0-D847-CB49-A4E3-39012BF8CB2E}" type="pres">
      <dgm:prSet presAssocID="{621125B1-AE9D-A345-AB2E-6ED24E782A41}" presName="LevelTwoTextNode" presStyleLbl="asst1" presStyleIdx="0" presStyleCnt="1" custLinFactNeighborX="-228" custLinFactNeighborY="-323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E3C99F-48E3-2849-80EF-BE999E89E908}" type="pres">
      <dgm:prSet presAssocID="{621125B1-AE9D-A345-AB2E-6ED24E782A41}" presName="level3hierChild" presStyleCnt="0"/>
      <dgm:spPr/>
    </dgm:pt>
    <dgm:pt modelId="{115660B8-91A7-B942-A849-76C1715083D1}" type="pres">
      <dgm:prSet presAssocID="{B1AE11D5-1D0D-A14B-93F0-98E07253ACA6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8EBF2359-8608-E446-B6F3-DC80672FF18C}" type="pres">
      <dgm:prSet presAssocID="{B1AE11D5-1D0D-A14B-93F0-98E07253ACA6}" presName="connTx" presStyleLbl="parChTrans1D2" presStyleIdx="1" presStyleCnt="2"/>
      <dgm:spPr/>
      <dgm:t>
        <a:bodyPr/>
        <a:lstStyle/>
        <a:p>
          <a:endParaRPr lang="ru-RU"/>
        </a:p>
      </dgm:t>
    </dgm:pt>
    <dgm:pt modelId="{A331CE5B-B222-644A-AF65-2BA6748BFDFB}" type="pres">
      <dgm:prSet presAssocID="{6FAC50BB-DFC7-2240-BCC9-CDFEC51F0ABB}" presName="root2" presStyleCnt="0"/>
      <dgm:spPr/>
    </dgm:pt>
    <dgm:pt modelId="{68B9BF47-601C-4948-BD2F-16B7B2B28778}" type="pres">
      <dgm:prSet presAssocID="{6FAC50BB-DFC7-2240-BCC9-CDFEC51F0ABB}" presName="LevelTwoTextNode" presStyleLbl="node2" presStyleIdx="0" presStyleCnt="1" custLinFactNeighborX="3588" custLinFactNeighborY="248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AE62FE-F4D3-5C4A-8668-9E75BA752920}" type="pres">
      <dgm:prSet presAssocID="{6FAC50BB-DFC7-2240-BCC9-CDFEC51F0ABB}" presName="level3hierChild" presStyleCnt="0"/>
      <dgm:spPr/>
    </dgm:pt>
    <dgm:pt modelId="{B47507E0-36A5-944E-B310-FB90DFE52752}" type="pres">
      <dgm:prSet presAssocID="{FFB3C5CE-9969-C44F-A738-A5636613DAE5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8CA0E002-598D-9749-BC9E-9C3B4ACA4A92}" type="pres">
      <dgm:prSet presAssocID="{FFB3C5CE-9969-C44F-A738-A5636613DAE5}" presName="connTx" presStyleLbl="parChTrans1D3" presStyleIdx="0" presStyleCnt="2"/>
      <dgm:spPr/>
      <dgm:t>
        <a:bodyPr/>
        <a:lstStyle/>
        <a:p>
          <a:endParaRPr lang="ru-RU"/>
        </a:p>
      </dgm:t>
    </dgm:pt>
    <dgm:pt modelId="{78A1E288-44D9-9A48-A65C-A167B5879203}" type="pres">
      <dgm:prSet presAssocID="{BE45370A-D245-D946-8257-40A175CA04DA}" presName="root2" presStyleCnt="0"/>
      <dgm:spPr/>
    </dgm:pt>
    <dgm:pt modelId="{DEBF72FE-CA9D-444E-A563-32041AEF7CAC}" type="pres">
      <dgm:prSet presAssocID="{BE45370A-D245-D946-8257-40A175CA04DA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C6D852-A127-9D4F-99C4-3DDA184DB19B}" type="pres">
      <dgm:prSet presAssocID="{BE45370A-D245-D946-8257-40A175CA04DA}" presName="level3hierChild" presStyleCnt="0"/>
      <dgm:spPr/>
    </dgm:pt>
    <dgm:pt modelId="{A48ED259-6096-E947-9FE5-1D356340B9A5}" type="pres">
      <dgm:prSet presAssocID="{90CF58B6-CCDA-E546-A6CA-F2F6290918C4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531EF406-E017-5A4C-9B52-852FCA4A87D7}" type="pres">
      <dgm:prSet presAssocID="{90CF58B6-CCDA-E546-A6CA-F2F6290918C4}" presName="connTx" presStyleLbl="parChTrans1D3" presStyleIdx="1" presStyleCnt="2"/>
      <dgm:spPr/>
      <dgm:t>
        <a:bodyPr/>
        <a:lstStyle/>
        <a:p>
          <a:endParaRPr lang="ru-RU"/>
        </a:p>
      </dgm:t>
    </dgm:pt>
    <dgm:pt modelId="{823F4BDF-4282-AA4C-BE24-3FF1C0CD192B}" type="pres">
      <dgm:prSet presAssocID="{2BD81229-2904-DE4F-B77F-17793FFA6E71}" presName="root2" presStyleCnt="0"/>
      <dgm:spPr/>
    </dgm:pt>
    <dgm:pt modelId="{99A41F15-2A69-134C-8FD6-968764DAC7C0}" type="pres">
      <dgm:prSet presAssocID="{2BD81229-2904-DE4F-B77F-17793FFA6E71}" presName="LevelTwoTextNode" presStyleLbl="node3" presStyleIdx="1" presStyleCnt="2" custLinFactNeighborX="-308" custLinFactNeighborY="175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1DC1B7-F438-7E4D-A671-2039EDE2D664}" type="pres">
      <dgm:prSet presAssocID="{2BD81229-2904-DE4F-B77F-17793FFA6E71}" presName="level3hierChild" presStyleCnt="0"/>
      <dgm:spPr/>
    </dgm:pt>
  </dgm:ptLst>
  <dgm:cxnLst>
    <dgm:cxn modelId="{49E3F754-B28D-1741-8C90-35B37E9A2645}" type="presOf" srcId="{B1AE11D5-1D0D-A14B-93F0-98E07253ACA6}" destId="{8EBF2359-8608-E446-B6F3-DC80672FF18C}" srcOrd="1" destOrd="0" presId="urn:microsoft.com/office/officeart/2005/8/layout/hierarchy2"/>
    <dgm:cxn modelId="{1558FCF9-B9E0-3D41-B894-0E9F574051FC}" srcId="{82E71D64-A13B-3A46-9EC4-C026641A9158}" destId="{6FAC50BB-DFC7-2240-BCC9-CDFEC51F0ABB}" srcOrd="1" destOrd="0" parTransId="{B1AE11D5-1D0D-A14B-93F0-98E07253ACA6}" sibTransId="{29FAADC2-8E15-5248-B625-943E71D78F9D}"/>
    <dgm:cxn modelId="{FE3DD928-3BAE-264F-81E2-5B868B200E2C}" type="presOf" srcId="{857D6406-825D-C844-A18E-50F7007A4F6A}" destId="{C17DD1D0-FBDD-B642-A616-04FB5351B681}" srcOrd="0" destOrd="0" presId="urn:microsoft.com/office/officeart/2005/8/layout/hierarchy2"/>
    <dgm:cxn modelId="{42935FF1-82FD-FB46-B024-76C82CAB58A4}" type="presOf" srcId="{621125B1-AE9D-A345-AB2E-6ED24E782A41}" destId="{01709DE0-D847-CB49-A4E3-39012BF8CB2E}" srcOrd="0" destOrd="0" presId="urn:microsoft.com/office/officeart/2005/8/layout/hierarchy2"/>
    <dgm:cxn modelId="{F6A8AC3C-A8C9-574F-830A-84911D0BCB0C}" type="presOf" srcId="{2BD81229-2904-DE4F-B77F-17793FFA6E71}" destId="{99A41F15-2A69-134C-8FD6-968764DAC7C0}" srcOrd="0" destOrd="0" presId="urn:microsoft.com/office/officeart/2005/8/layout/hierarchy2"/>
    <dgm:cxn modelId="{E4850FDE-D94F-7243-B53C-3A2B4D0B5BE7}" type="presOf" srcId="{D45446A9-7DC5-3B42-85D1-ACD7F9909A07}" destId="{63D398B5-20CC-5A48-B776-17F43A25A0E4}" srcOrd="1" destOrd="0" presId="urn:microsoft.com/office/officeart/2005/8/layout/hierarchy2"/>
    <dgm:cxn modelId="{4637228D-55A7-BC47-9AE7-DB6CFDBD6E18}" type="presOf" srcId="{82E71D64-A13B-3A46-9EC4-C026641A9158}" destId="{0FB5132B-7B8C-A04C-92D0-5170C0621E54}" srcOrd="0" destOrd="0" presId="urn:microsoft.com/office/officeart/2005/8/layout/hierarchy2"/>
    <dgm:cxn modelId="{D5105C35-E3C3-4F47-9399-F2996AB1693A}" type="presOf" srcId="{90CF58B6-CCDA-E546-A6CA-F2F6290918C4}" destId="{531EF406-E017-5A4C-9B52-852FCA4A87D7}" srcOrd="1" destOrd="0" presId="urn:microsoft.com/office/officeart/2005/8/layout/hierarchy2"/>
    <dgm:cxn modelId="{FC7CB75A-0467-9B4B-8406-AD623C335EAC}" srcId="{6FAC50BB-DFC7-2240-BCC9-CDFEC51F0ABB}" destId="{2BD81229-2904-DE4F-B77F-17793FFA6E71}" srcOrd="1" destOrd="0" parTransId="{90CF58B6-CCDA-E546-A6CA-F2F6290918C4}" sibTransId="{CAF6A370-1566-8641-9950-ACB7FA44F00D}"/>
    <dgm:cxn modelId="{21A6B1E3-AF11-7A44-973C-E2D205F150C7}" srcId="{857D6406-825D-C844-A18E-50F7007A4F6A}" destId="{82E71D64-A13B-3A46-9EC4-C026641A9158}" srcOrd="0" destOrd="0" parTransId="{47853414-37BA-1F4B-861B-44B17BE0122D}" sibTransId="{C9744897-B055-A84E-809D-D31A9474F7E8}"/>
    <dgm:cxn modelId="{C91A6FCE-3A81-BE4C-B5BE-43B30212985E}" type="presOf" srcId="{FFB3C5CE-9969-C44F-A738-A5636613DAE5}" destId="{8CA0E002-598D-9749-BC9E-9C3B4ACA4A92}" srcOrd="1" destOrd="0" presId="urn:microsoft.com/office/officeart/2005/8/layout/hierarchy2"/>
    <dgm:cxn modelId="{C389C311-624B-874D-A550-AD5324752083}" type="presOf" srcId="{6FAC50BB-DFC7-2240-BCC9-CDFEC51F0ABB}" destId="{68B9BF47-601C-4948-BD2F-16B7B2B28778}" srcOrd="0" destOrd="0" presId="urn:microsoft.com/office/officeart/2005/8/layout/hierarchy2"/>
    <dgm:cxn modelId="{EBE38E47-7B1E-F146-B3E8-08A3B7AE2DDE}" type="presOf" srcId="{90CF58B6-CCDA-E546-A6CA-F2F6290918C4}" destId="{A48ED259-6096-E947-9FE5-1D356340B9A5}" srcOrd="0" destOrd="0" presId="urn:microsoft.com/office/officeart/2005/8/layout/hierarchy2"/>
    <dgm:cxn modelId="{AB4A61D6-5940-ED45-9BFB-91C6638E70BD}" srcId="{82E71D64-A13B-3A46-9EC4-C026641A9158}" destId="{621125B1-AE9D-A345-AB2E-6ED24E782A41}" srcOrd="0" destOrd="0" parTransId="{D45446A9-7DC5-3B42-85D1-ACD7F9909A07}" sibTransId="{10F17A2D-EB2D-184D-977E-23BD4E6E72FE}"/>
    <dgm:cxn modelId="{4A41B72A-9802-6947-81B9-228C07A48743}" srcId="{6FAC50BB-DFC7-2240-BCC9-CDFEC51F0ABB}" destId="{BE45370A-D245-D946-8257-40A175CA04DA}" srcOrd="0" destOrd="0" parTransId="{FFB3C5CE-9969-C44F-A738-A5636613DAE5}" sibTransId="{629FDE6B-F221-4041-9EB7-44F8BCB36027}"/>
    <dgm:cxn modelId="{697DC825-8A29-9F46-B999-C4E7EAA5872A}" type="presOf" srcId="{FFB3C5CE-9969-C44F-A738-A5636613DAE5}" destId="{B47507E0-36A5-944E-B310-FB90DFE52752}" srcOrd="0" destOrd="0" presId="urn:microsoft.com/office/officeart/2005/8/layout/hierarchy2"/>
    <dgm:cxn modelId="{15D4D52D-0F34-944D-85CF-A5057706D455}" type="presOf" srcId="{B1AE11D5-1D0D-A14B-93F0-98E07253ACA6}" destId="{115660B8-91A7-B942-A849-76C1715083D1}" srcOrd="0" destOrd="0" presId="urn:microsoft.com/office/officeart/2005/8/layout/hierarchy2"/>
    <dgm:cxn modelId="{55FA206D-F48D-9143-A291-EA0CA34DC32D}" type="presOf" srcId="{BE45370A-D245-D946-8257-40A175CA04DA}" destId="{DEBF72FE-CA9D-444E-A563-32041AEF7CAC}" srcOrd="0" destOrd="0" presId="urn:microsoft.com/office/officeart/2005/8/layout/hierarchy2"/>
    <dgm:cxn modelId="{136F9027-BE4F-CF40-AD86-39254E742B2D}" type="presOf" srcId="{D45446A9-7DC5-3B42-85D1-ACD7F9909A07}" destId="{885F5085-A16B-954B-950C-5215CE37656E}" srcOrd="0" destOrd="0" presId="urn:microsoft.com/office/officeart/2005/8/layout/hierarchy2"/>
    <dgm:cxn modelId="{0E684596-9120-1E47-8A5E-37E415338F99}" type="presParOf" srcId="{C17DD1D0-FBDD-B642-A616-04FB5351B681}" destId="{1BD3EB66-4270-154C-A491-205545E1E27D}" srcOrd="0" destOrd="0" presId="urn:microsoft.com/office/officeart/2005/8/layout/hierarchy2"/>
    <dgm:cxn modelId="{5A2A0C2B-CEC2-3343-83DC-496442F7A511}" type="presParOf" srcId="{1BD3EB66-4270-154C-A491-205545E1E27D}" destId="{0FB5132B-7B8C-A04C-92D0-5170C0621E54}" srcOrd="0" destOrd="0" presId="urn:microsoft.com/office/officeart/2005/8/layout/hierarchy2"/>
    <dgm:cxn modelId="{FB3A0987-6CAE-0442-8F87-0275EB24E414}" type="presParOf" srcId="{1BD3EB66-4270-154C-A491-205545E1E27D}" destId="{B0DA85FA-5337-454A-891B-7FE1D275C01D}" srcOrd="1" destOrd="0" presId="urn:microsoft.com/office/officeart/2005/8/layout/hierarchy2"/>
    <dgm:cxn modelId="{326EBA6D-5C20-A842-B8B0-9DE7856CE3B1}" type="presParOf" srcId="{B0DA85FA-5337-454A-891B-7FE1D275C01D}" destId="{885F5085-A16B-954B-950C-5215CE37656E}" srcOrd="0" destOrd="0" presId="urn:microsoft.com/office/officeart/2005/8/layout/hierarchy2"/>
    <dgm:cxn modelId="{F679EC59-5400-DB4F-91ED-282D0F3B12A2}" type="presParOf" srcId="{885F5085-A16B-954B-950C-5215CE37656E}" destId="{63D398B5-20CC-5A48-B776-17F43A25A0E4}" srcOrd="0" destOrd="0" presId="urn:microsoft.com/office/officeart/2005/8/layout/hierarchy2"/>
    <dgm:cxn modelId="{C57EAA52-2BC5-A841-82B7-2EEF76972F2B}" type="presParOf" srcId="{B0DA85FA-5337-454A-891B-7FE1D275C01D}" destId="{92234D7D-01AB-3E46-849E-3BFB42D7CC36}" srcOrd="1" destOrd="0" presId="urn:microsoft.com/office/officeart/2005/8/layout/hierarchy2"/>
    <dgm:cxn modelId="{91A172D3-62BF-3C45-8AC6-BEF82790D509}" type="presParOf" srcId="{92234D7D-01AB-3E46-849E-3BFB42D7CC36}" destId="{01709DE0-D847-CB49-A4E3-39012BF8CB2E}" srcOrd="0" destOrd="0" presId="urn:microsoft.com/office/officeart/2005/8/layout/hierarchy2"/>
    <dgm:cxn modelId="{7A50660E-F750-0643-B71E-98F433705335}" type="presParOf" srcId="{92234D7D-01AB-3E46-849E-3BFB42D7CC36}" destId="{65E3C99F-48E3-2849-80EF-BE999E89E908}" srcOrd="1" destOrd="0" presId="urn:microsoft.com/office/officeart/2005/8/layout/hierarchy2"/>
    <dgm:cxn modelId="{2ACA12D6-DE24-8A40-A6E8-BBCADAAC5CC6}" type="presParOf" srcId="{B0DA85FA-5337-454A-891B-7FE1D275C01D}" destId="{115660B8-91A7-B942-A849-76C1715083D1}" srcOrd="2" destOrd="0" presId="urn:microsoft.com/office/officeart/2005/8/layout/hierarchy2"/>
    <dgm:cxn modelId="{9C245A0F-F016-8A41-948C-4E989A8E457F}" type="presParOf" srcId="{115660B8-91A7-B942-A849-76C1715083D1}" destId="{8EBF2359-8608-E446-B6F3-DC80672FF18C}" srcOrd="0" destOrd="0" presId="urn:microsoft.com/office/officeart/2005/8/layout/hierarchy2"/>
    <dgm:cxn modelId="{71A200A1-8BEF-0D44-88A7-9E8BE4A08324}" type="presParOf" srcId="{B0DA85FA-5337-454A-891B-7FE1D275C01D}" destId="{A331CE5B-B222-644A-AF65-2BA6748BFDFB}" srcOrd="3" destOrd="0" presId="urn:microsoft.com/office/officeart/2005/8/layout/hierarchy2"/>
    <dgm:cxn modelId="{7D2326FF-FBD7-124C-A9CC-1B196A4A6C94}" type="presParOf" srcId="{A331CE5B-B222-644A-AF65-2BA6748BFDFB}" destId="{68B9BF47-601C-4948-BD2F-16B7B2B28778}" srcOrd="0" destOrd="0" presId="urn:microsoft.com/office/officeart/2005/8/layout/hierarchy2"/>
    <dgm:cxn modelId="{7CACA666-3333-0A4D-AF0E-806156BF104C}" type="presParOf" srcId="{A331CE5B-B222-644A-AF65-2BA6748BFDFB}" destId="{5BAE62FE-F4D3-5C4A-8668-9E75BA752920}" srcOrd="1" destOrd="0" presId="urn:microsoft.com/office/officeart/2005/8/layout/hierarchy2"/>
    <dgm:cxn modelId="{4C5ADAE3-09CA-1A49-85E7-0D23B268689B}" type="presParOf" srcId="{5BAE62FE-F4D3-5C4A-8668-9E75BA752920}" destId="{B47507E0-36A5-944E-B310-FB90DFE52752}" srcOrd="0" destOrd="0" presId="urn:microsoft.com/office/officeart/2005/8/layout/hierarchy2"/>
    <dgm:cxn modelId="{0DCD95E1-A0F3-AD4A-8385-729647BE95EF}" type="presParOf" srcId="{B47507E0-36A5-944E-B310-FB90DFE52752}" destId="{8CA0E002-598D-9749-BC9E-9C3B4ACA4A92}" srcOrd="0" destOrd="0" presId="urn:microsoft.com/office/officeart/2005/8/layout/hierarchy2"/>
    <dgm:cxn modelId="{6AD59A11-78F0-2043-B77F-6BCC8DB057ED}" type="presParOf" srcId="{5BAE62FE-F4D3-5C4A-8668-9E75BA752920}" destId="{78A1E288-44D9-9A48-A65C-A167B5879203}" srcOrd="1" destOrd="0" presId="urn:microsoft.com/office/officeart/2005/8/layout/hierarchy2"/>
    <dgm:cxn modelId="{AD249687-EBF3-984C-AD15-2D21C7D09CC2}" type="presParOf" srcId="{78A1E288-44D9-9A48-A65C-A167B5879203}" destId="{DEBF72FE-CA9D-444E-A563-32041AEF7CAC}" srcOrd="0" destOrd="0" presId="urn:microsoft.com/office/officeart/2005/8/layout/hierarchy2"/>
    <dgm:cxn modelId="{FED3B5A1-B9F6-AF48-9029-9876A16893D4}" type="presParOf" srcId="{78A1E288-44D9-9A48-A65C-A167B5879203}" destId="{5DC6D852-A127-9D4F-99C4-3DDA184DB19B}" srcOrd="1" destOrd="0" presId="urn:microsoft.com/office/officeart/2005/8/layout/hierarchy2"/>
    <dgm:cxn modelId="{8D10A74C-9424-7947-AB8C-C2F602FEDDD5}" type="presParOf" srcId="{5BAE62FE-F4D3-5C4A-8668-9E75BA752920}" destId="{A48ED259-6096-E947-9FE5-1D356340B9A5}" srcOrd="2" destOrd="0" presId="urn:microsoft.com/office/officeart/2005/8/layout/hierarchy2"/>
    <dgm:cxn modelId="{74615A36-866B-044B-A3D6-7306002100EB}" type="presParOf" srcId="{A48ED259-6096-E947-9FE5-1D356340B9A5}" destId="{531EF406-E017-5A4C-9B52-852FCA4A87D7}" srcOrd="0" destOrd="0" presId="urn:microsoft.com/office/officeart/2005/8/layout/hierarchy2"/>
    <dgm:cxn modelId="{722F27ED-FBA1-0F42-9F88-2191938C98C8}" type="presParOf" srcId="{5BAE62FE-F4D3-5C4A-8668-9E75BA752920}" destId="{823F4BDF-4282-AA4C-BE24-3FF1C0CD192B}" srcOrd="3" destOrd="0" presId="urn:microsoft.com/office/officeart/2005/8/layout/hierarchy2"/>
    <dgm:cxn modelId="{AA343A3D-7829-4542-BA12-34D6CA210B8B}" type="presParOf" srcId="{823F4BDF-4282-AA4C-BE24-3FF1C0CD192B}" destId="{99A41F15-2A69-134C-8FD6-968764DAC7C0}" srcOrd="0" destOrd="0" presId="urn:microsoft.com/office/officeart/2005/8/layout/hierarchy2"/>
    <dgm:cxn modelId="{283A3644-AE00-4441-A794-7652B5579CA3}" type="presParOf" srcId="{823F4BDF-4282-AA4C-BE24-3FF1C0CD192B}" destId="{C61DC1B7-F438-7E4D-A671-2039EDE2D66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AC88BD-8BF6-4D40-95E4-D0CFAE1375B2}" type="doc">
      <dgm:prSet loTypeId="urn:microsoft.com/office/officeart/2005/8/layout/default#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45465451-797B-4FA5-B65C-F831FC5C32D0}">
      <dgm:prSet phldrT="[Текст]"/>
      <dgm:spPr/>
      <dgm:t>
        <a:bodyPr/>
        <a:lstStyle/>
        <a:p>
          <a:r>
            <a:rPr lang="ru-RU" dirty="0" smtClean="0"/>
            <a:t>Организация и проведение образовательных мероприятий, аккредитуемых для целей НМО, в том числе он-</a:t>
          </a:r>
          <a:r>
            <a:rPr lang="ru-RU" dirty="0" err="1" smtClean="0"/>
            <a:t>лайн</a:t>
          </a:r>
          <a:endParaRPr lang="ru-RU" dirty="0"/>
        </a:p>
      </dgm:t>
    </dgm:pt>
    <dgm:pt modelId="{0F4886D2-4B18-436E-A827-F97412F80B50}" type="parTrans" cxnId="{CC76AA2F-07BF-4103-9851-0D506C4C7ABB}">
      <dgm:prSet/>
      <dgm:spPr/>
      <dgm:t>
        <a:bodyPr/>
        <a:lstStyle/>
        <a:p>
          <a:endParaRPr lang="ru-RU"/>
        </a:p>
      </dgm:t>
    </dgm:pt>
    <dgm:pt modelId="{55E5042F-57AA-4F7B-8C23-0EB81D2EE106}" type="sibTrans" cxnId="{CC76AA2F-07BF-4103-9851-0D506C4C7ABB}">
      <dgm:prSet/>
      <dgm:spPr/>
      <dgm:t>
        <a:bodyPr/>
        <a:lstStyle/>
        <a:p>
          <a:endParaRPr lang="ru-RU"/>
        </a:p>
      </dgm:t>
    </dgm:pt>
    <dgm:pt modelId="{09E59649-D84C-4FDA-B140-62F0893EA963}">
      <dgm:prSet phldrT="[Текст]"/>
      <dgm:spPr/>
      <dgm:t>
        <a:bodyPr/>
        <a:lstStyle/>
        <a:p>
          <a:r>
            <a:rPr lang="ru-RU" dirty="0" smtClean="0"/>
            <a:t>Разработка, аккредитация и размещение электронных модулей</a:t>
          </a:r>
          <a:endParaRPr lang="ru-RU" dirty="0"/>
        </a:p>
      </dgm:t>
    </dgm:pt>
    <dgm:pt modelId="{DBA41B60-3363-42D7-AA17-5EC8E12BF0F8}" type="parTrans" cxnId="{4F752D0F-6CA5-423D-AEB3-D7FF5B1339F3}">
      <dgm:prSet/>
      <dgm:spPr/>
      <dgm:t>
        <a:bodyPr/>
        <a:lstStyle/>
        <a:p>
          <a:endParaRPr lang="ru-RU"/>
        </a:p>
      </dgm:t>
    </dgm:pt>
    <dgm:pt modelId="{AFA5CABB-8B5E-4455-B0A7-7EDB7966B59C}" type="sibTrans" cxnId="{4F752D0F-6CA5-423D-AEB3-D7FF5B1339F3}">
      <dgm:prSet/>
      <dgm:spPr/>
      <dgm:t>
        <a:bodyPr/>
        <a:lstStyle/>
        <a:p>
          <a:endParaRPr lang="ru-RU"/>
        </a:p>
      </dgm:t>
    </dgm:pt>
    <dgm:pt modelId="{FC3531E8-8D21-4EC1-9550-D53303710AED}">
      <dgm:prSet phldrT="[Текст]"/>
      <dgm:spPr/>
      <dgm:t>
        <a:bodyPr/>
        <a:lstStyle/>
        <a:p>
          <a:r>
            <a:rPr lang="ru-RU" dirty="0" smtClean="0"/>
            <a:t>Взаимодействие с Европейским обществом кардиологов:  </a:t>
          </a:r>
        </a:p>
        <a:p>
          <a:r>
            <a:rPr lang="ru-RU" dirty="0" smtClean="0"/>
            <a:t>внедрение и адаптация образовательных материалов </a:t>
          </a:r>
          <a:endParaRPr lang="ru-RU" dirty="0"/>
        </a:p>
      </dgm:t>
    </dgm:pt>
    <dgm:pt modelId="{EFBA618E-D34B-47F1-8171-3983C52F40A5}" type="parTrans" cxnId="{C98D87E8-26D5-4F4D-A681-F9F0EA2214FE}">
      <dgm:prSet/>
      <dgm:spPr/>
      <dgm:t>
        <a:bodyPr/>
        <a:lstStyle/>
        <a:p>
          <a:endParaRPr lang="ru-RU"/>
        </a:p>
      </dgm:t>
    </dgm:pt>
    <dgm:pt modelId="{6F4C87D6-D65D-4CFB-91B2-191720B77FBC}" type="sibTrans" cxnId="{C98D87E8-26D5-4F4D-A681-F9F0EA2214FE}">
      <dgm:prSet/>
      <dgm:spPr/>
      <dgm:t>
        <a:bodyPr/>
        <a:lstStyle/>
        <a:p>
          <a:endParaRPr lang="ru-RU"/>
        </a:p>
      </dgm:t>
    </dgm:pt>
    <dgm:pt modelId="{58F391B0-2D56-4ABF-A739-E59B0769A4A8}">
      <dgm:prSet phldrT="[Текст]"/>
      <dgm:spPr/>
      <dgm:t>
        <a:bodyPr/>
        <a:lstStyle/>
        <a:p>
          <a:r>
            <a:rPr lang="ru-RU" dirty="0" smtClean="0"/>
            <a:t>Сотрудничество в области образования в ВУЗами</a:t>
          </a:r>
          <a:endParaRPr lang="ru-RU" dirty="0"/>
        </a:p>
      </dgm:t>
    </dgm:pt>
    <dgm:pt modelId="{290D95DE-B4E5-4A7C-A20D-E31BBDC4F5D0}" type="parTrans" cxnId="{6F989720-606F-4E22-BAF4-3721D8414345}">
      <dgm:prSet/>
      <dgm:spPr/>
      <dgm:t>
        <a:bodyPr/>
        <a:lstStyle/>
        <a:p>
          <a:endParaRPr lang="ru-RU"/>
        </a:p>
      </dgm:t>
    </dgm:pt>
    <dgm:pt modelId="{9996FDFF-0784-4C1A-B95D-4CB8175151B6}" type="sibTrans" cxnId="{6F989720-606F-4E22-BAF4-3721D8414345}">
      <dgm:prSet/>
      <dgm:spPr/>
      <dgm:t>
        <a:bodyPr/>
        <a:lstStyle/>
        <a:p>
          <a:endParaRPr lang="ru-RU"/>
        </a:p>
      </dgm:t>
    </dgm:pt>
    <dgm:pt modelId="{FA246F2D-873E-4957-9494-F44387164582}">
      <dgm:prSet phldrT="[Текст]"/>
      <dgm:spPr/>
      <dgm:t>
        <a:bodyPr/>
        <a:lstStyle/>
        <a:p>
          <a:r>
            <a:rPr lang="ru-RU" dirty="0" smtClean="0"/>
            <a:t>Разработка профессионального стандарта по кардиологии</a:t>
          </a:r>
          <a:endParaRPr lang="ru-RU" dirty="0"/>
        </a:p>
      </dgm:t>
    </dgm:pt>
    <dgm:pt modelId="{5D743E62-0509-4315-8E19-64737FC2F1C2}" type="parTrans" cxnId="{9FA3442A-ED31-4A5A-803C-CC075C02F8F6}">
      <dgm:prSet/>
      <dgm:spPr/>
      <dgm:t>
        <a:bodyPr/>
        <a:lstStyle/>
        <a:p>
          <a:endParaRPr lang="ru-RU"/>
        </a:p>
      </dgm:t>
    </dgm:pt>
    <dgm:pt modelId="{CF73E65D-F6CE-4D29-8C10-F9B8A0D3D123}" type="sibTrans" cxnId="{9FA3442A-ED31-4A5A-803C-CC075C02F8F6}">
      <dgm:prSet/>
      <dgm:spPr/>
      <dgm:t>
        <a:bodyPr/>
        <a:lstStyle/>
        <a:p>
          <a:endParaRPr lang="ru-RU"/>
        </a:p>
      </dgm:t>
    </dgm:pt>
    <dgm:pt modelId="{D8BF4C42-666F-473E-941A-ECD4DD96B7F7}">
      <dgm:prSet phldrT="[Текст]"/>
      <dgm:spPr/>
      <dgm:t>
        <a:bodyPr/>
        <a:lstStyle/>
        <a:p>
          <a:r>
            <a:rPr lang="ru-RU" dirty="0" smtClean="0"/>
            <a:t>Экспертная оценка образовательных мероприятий</a:t>
          </a:r>
          <a:endParaRPr lang="ru-RU" dirty="0"/>
        </a:p>
      </dgm:t>
    </dgm:pt>
    <dgm:pt modelId="{2B6C930D-F458-404E-9233-55C3A2149417}" type="parTrans" cxnId="{919359B0-C767-4C75-84CD-456C5B6CD5A4}">
      <dgm:prSet/>
      <dgm:spPr/>
      <dgm:t>
        <a:bodyPr/>
        <a:lstStyle/>
        <a:p>
          <a:endParaRPr lang="ru-RU"/>
        </a:p>
      </dgm:t>
    </dgm:pt>
    <dgm:pt modelId="{AAA22C93-A699-46C7-B8F9-071BFC04009B}" type="sibTrans" cxnId="{919359B0-C767-4C75-84CD-456C5B6CD5A4}">
      <dgm:prSet/>
      <dgm:spPr/>
      <dgm:t>
        <a:bodyPr/>
        <a:lstStyle/>
        <a:p>
          <a:endParaRPr lang="ru-RU"/>
        </a:p>
      </dgm:t>
    </dgm:pt>
    <dgm:pt modelId="{32C94150-2CEC-4DB3-9C17-F8BB11699AE9}" type="pres">
      <dgm:prSet presAssocID="{A8AC88BD-8BF6-4D40-95E4-D0CFAE1375B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F20A18-1A26-4626-B1E6-1A86F52264FE}" type="pres">
      <dgm:prSet presAssocID="{45465451-797B-4FA5-B65C-F831FC5C32D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597B0B-00EC-45CB-93A6-4913C52E569B}" type="pres">
      <dgm:prSet presAssocID="{55E5042F-57AA-4F7B-8C23-0EB81D2EE106}" presName="sibTrans" presStyleCnt="0"/>
      <dgm:spPr/>
      <dgm:t>
        <a:bodyPr/>
        <a:lstStyle/>
        <a:p>
          <a:endParaRPr lang="ru-RU"/>
        </a:p>
      </dgm:t>
    </dgm:pt>
    <dgm:pt modelId="{9E3DB082-4A3C-4B34-9D8F-0DBFA00FB208}" type="pres">
      <dgm:prSet presAssocID="{09E59649-D84C-4FDA-B140-62F0893EA96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46835-CF1C-4E94-B442-338BA439E81E}" type="pres">
      <dgm:prSet presAssocID="{AFA5CABB-8B5E-4455-B0A7-7EDB7966B59C}" presName="sibTrans" presStyleCnt="0"/>
      <dgm:spPr/>
      <dgm:t>
        <a:bodyPr/>
        <a:lstStyle/>
        <a:p>
          <a:endParaRPr lang="ru-RU"/>
        </a:p>
      </dgm:t>
    </dgm:pt>
    <dgm:pt modelId="{C8406BE7-E5C1-41F1-BA9F-FAA534DF07B1}" type="pres">
      <dgm:prSet presAssocID="{FC3531E8-8D21-4EC1-9550-D53303710AE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DD76E-B5B4-40E8-892D-5AFDF2EF3A50}" type="pres">
      <dgm:prSet presAssocID="{6F4C87D6-D65D-4CFB-91B2-191720B77FBC}" presName="sibTrans" presStyleCnt="0"/>
      <dgm:spPr/>
      <dgm:t>
        <a:bodyPr/>
        <a:lstStyle/>
        <a:p>
          <a:endParaRPr lang="ru-RU"/>
        </a:p>
      </dgm:t>
    </dgm:pt>
    <dgm:pt modelId="{4C600BD9-B9F7-404E-AD6C-8105ED6481E7}" type="pres">
      <dgm:prSet presAssocID="{58F391B0-2D56-4ABF-A739-E59B0769A4A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AF60F-24D9-46E6-849F-41C57D310A7D}" type="pres">
      <dgm:prSet presAssocID="{9996FDFF-0784-4C1A-B95D-4CB8175151B6}" presName="sibTrans" presStyleCnt="0"/>
      <dgm:spPr/>
    </dgm:pt>
    <dgm:pt modelId="{81B13B8C-ED15-4B66-A58C-F1B8D161B3F3}" type="pres">
      <dgm:prSet presAssocID="{FA246F2D-873E-4957-9494-F4438716458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0F1E5-D2F2-483C-85AD-8E4466731C38}" type="pres">
      <dgm:prSet presAssocID="{CF73E65D-F6CE-4D29-8C10-F9B8A0D3D123}" presName="sibTrans" presStyleCnt="0"/>
      <dgm:spPr/>
    </dgm:pt>
    <dgm:pt modelId="{67A56BE5-F697-4085-8F14-16BD15E097CC}" type="pres">
      <dgm:prSet presAssocID="{D8BF4C42-666F-473E-941A-ECD4DD96B7F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8D87E8-26D5-4F4D-A681-F9F0EA2214FE}" srcId="{A8AC88BD-8BF6-4D40-95E4-D0CFAE1375B2}" destId="{FC3531E8-8D21-4EC1-9550-D53303710AED}" srcOrd="2" destOrd="0" parTransId="{EFBA618E-D34B-47F1-8171-3983C52F40A5}" sibTransId="{6F4C87D6-D65D-4CFB-91B2-191720B77FBC}"/>
    <dgm:cxn modelId="{21B70F3A-145A-4405-BBE9-C09547F312F8}" type="presOf" srcId="{D8BF4C42-666F-473E-941A-ECD4DD96B7F7}" destId="{67A56BE5-F697-4085-8F14-16BD15E097CC}" srcOrd="0" destOrd="0" presId="urn:microsoft.com/office/officeart/2005/8/layout/default#2"/>
    <dgm:cxn modelId="{9FA3442A-ED31-4A5A-803C-CC075C02F8F6}" srcId="{A8AC88BD-8BF6-4D40-95E4-D0CFAE1375B2}" destId="{FA246F2D-873E-4957-9494-F44387164582}" srcOrd="4" destOrd="0" parTransId="{5D743E62-0509-4315-8E19-64737FC2F1C2}" sibTransId="{CF73E65D-F6CE-4D29-8C10-F9B8A0D3D123}"/>
    <dgm:cxn modelId="{CC76AA2F-07BF-4103-9851-0D506C4C7ABB}" srcId="{A8AC88BD-8BF6-4D40-95E4-D0CFAE1375B2}" destId="{45465451-797B-4FA5-B65C-F831FC5C32D0}" srcOrd="0" destOrd="0" parTransId="{0F4886D2-4B18-436E-A827-F97412F80B50}" sibTransId="{55E5042F-57AA-4F7B-8C23-0EB81D2EE106}"/>
    <dgm:cxn modelId="{919359B0-C767-4C75-84CD-456C5B6CD5A4}" srcId="{A8AC88BD-8BF6-4D40-95E4-D0CFAE1375B2}" destId="{D8BF4C42-666F-473E-941A-ECD4DD96B7F7}" srcOrd="5" destOrd="0" parTransId="{2B6C930D-F458-404E-9233-55C3A2149417}" sibTransId="{AAA22C93-A699-46C7-B8F9-071BFC04009B}"/>
    <dgm:cxn modelId="{6F989720-606F-4E22-BAF4-3721D8414345}" srcId="{A8AC88BD-8BF6-4D40-95E4-D0CFAE1375B2}" destId="{58F391B0-2D56-4ABF-A739-E59B0769A4A8}" srcOrd="3" destOrd="0" parTransId="{290D95DE-B4E5-4A7C-A20D-E31BBDC4F5D0}" sibTransId="{9996FDFF-0784-4C1A-B95D-4CB8175151B6}"/>
    <dgm:cxn modelId="{0BC2C27E-AE61-4BE5-8407-843A71F772A3}" type="presOf" srcId="{FC3531E8-8D21-4EC1-9550-D53303710AED}" destId="{C8406BE7-E5C1-41F1-BA9F-FAA534DF07B1}" srcOrd="0" destOrd="0" presId="urn:microsoft.com/office/officeart/2005/8/layout/default#2"/>
    <dgm:cxn modelId="{5EEF690B-045C-495E-A746-84E43A3D73F0}" type="presOf" srcId="{FA246F2D-873E-4957-9494-F44387164582}" destId="{81B13B8C-ED15-4B66-A58C-F1B8D161B3F3}" srcOrd="0" destOrd="0" presId="urn:microsoft.com/office/officeart/2005/8/layout/default#2"/>
    <dgm:cxn modelId="{DA989DF9-37E9-49E9-8961-5AD9D998A254}" type="presOf" srcId="{45465451-797B-4FA5-B65C-F831FC5C32D0}" destId="{39F20A18-1A26-4626-B1E6-1A86F52264FE}" srcOrd="0" destOrd="0" presId="urn:microsoft.com/office/officeart/2005/8/layout/default#2"/>
    <dgm:cxn modelId="{4F752D0F-6CA5-423D-AEB3-D7FF5B1339F3}" srcId="{A8AC88BD-8BF6-4D40-95E4-D0CFAE1375B2}" destId="{09E59649-D84C-4FDA-B140-62F0893EA963}" srcOrd="1" destOrd="0" parTransId="{DBA41B60-3363-42D7-AA17-5EC8E12BF0F8}" sibTransId="{AFA5CABB-8B5E-4455-B0A7-7EDB7966B59C}"/>
    <dgm:cxn modelId="{5967213F-FB0D-4323-AAFA-7403DA58B4BA}" type="presOf" srcId="{58F391B0-2D56-4ABF-A739-E59B0769A4A8}" destId="{4C600BD9-B9F7-404E-AD6C-8105ED6481E7}" srcOrd="0" destOrd="0" presId="urn:microsoft.com/office/officeart/2005/8/layout/default#2"/>
    <dgm:cxn modelId="{AE3E7CED-BF06-46E7-AD3C-564C3A909417}" type="presOf" srcId="{09E59649-D84C-4FDA-B140-62F0893EA963}" destId="{9E3DB082-4A3C-4B34-9D8F-0DBFA00FB208}" srcOrd="0" destOrd="0" presId="urn:microsoft.com/office/officeart/2005/8/layout/default#2"/>
    <dgm:cxn modelId="{7E03276B-0463-469A-8DDA-D90F77EA7045}" type="presOf" srcId="{A8AC88BD-8BF6-4D40-95E4-D0CFAE1375B2}" destId="{32C94150-2CEC-4DB3-9C17-F8BB11699AE9}" srcOrd="0" destOrd="0" presId="urn:microsoft.com/office/officeart/2005/8/layout/default#2"/>
    <dgm:cxn modelId="{D75C9A16-D6A4-4DBD-8742-F8F82186DE1E}" type="presParOf" srcId="{32C94150-2CEC-4DB3-9C17-F8BB11699AE9}" destId="{39F20A18-1A26-4626-B1E6-1A86F52264FE}" srcOrd="0" destOrd="0" presId="urn:microsoft.com/office/officeart/2005/8/layout/default#2"/>
    <dgm:cxn modelId="{D6914A15-4679-4873-9533-F9EAD5C61DEA}" type="presParOf" srcId="{32C94150-2CEC-4DB3-9C17-F8BB11699AE9}" destId="{9E597B0B-00EC-45CB-93A6-4913C52E569B}" srcOrd="1" destOrd="0" presId="urn:microsoft.com/office/officeart/2005/8/layout/default#2"/>
    <dgm:cxn modelId="{5FEB30F0-3401-43E6-A319-E7DA5A16AD53}" type="presParOf" srcId="{32C94150-2CEC-4DB3-9C17-F8BB11699AE9}" destId="{9E3DB082-4A3C-4B34-9D8F-0DBFA00FB208}" srcOrd="2" destOrd="0" presId="urn:microsoft.com/office/officeart/2005/8/layout/default#2"/>
    <dgm:cxn modelId="{C5388353-9C96-4908-BD1E-C4A9ED5B735C}" type="presParOf" srcId="{32C94150-2CEC-4DB3-9C17-F8BB11699AE9}" destId="{0B546835-CF1C-4E94-B442-338BA439E81E}" srcOrd="3" destOrd="0" presId="urn:microsoft.com/office/officeart/2005/8/layout/default#2"/>
    <dgm:cxn modelId="{D47371C1-0374-45E8-B098-F44AFC27DDE6}" type="presParOf" srcId="{32C94150-2CEC-4DB3-9C17-F8BB11699AE9}" destId="{C8406BE7-E5C1-41F1-BA9F-FAA534DF07B1}" srcOrd="4" destOrd="0" presId="urn:microsoft.com/office/officeart/2005/8/layout/default#2"/>
    <dgm:cxn modelId="{1B249C6F-1B17-4E27-A373-2CE4D077CABF}" type="presParOf" srcId="{32C94150-2CEC-4DB3-9C17-F8BB11699AE9}" destId="{E23DD76E-B5B4-40E8-892D-5AFDF2EF3A50}" srcOrd="5" destOrd="0" presId="urn:microsoft.com/office/officeart/2005/8/layout/default#2"/>
    <dgm:cxn modelId="{4FF39C7F-A48B-48EB-BDB9-77462DE02BCE}" type="presParOf" srcId="{32C94150-2CEC-4DB3-9C17-F8BB11699AE9}" destId="{4C600BD9-B9F7-404E-AD6C-8105ED6481E7}" srcOrd="6" destOrd="0" presId="urn:microsoft.com/office/officeart/2005/8/layout/default#2"/>
    <dgm:cxn modelId="{E6CDB879-3057-44E1-BF60-BB9D8DBB0DC0}" type="presParOf" srcId="{32C94150-2CEC-4DB3-9C17-F8BB11699AE9}" destId="{B69AF60F-24D9-46E6-849F-41C57D310A7D}" srcOrd="7" destOrd="0" presId="urn:microsoft.com/office/officeart/2005/8/layout/default#2"/>
    <dgm:cxn modelId="{0C2B5F38-7BC3-4912-96AF-A270E88F381D}" type="presParOf" srcId="{32C94150-2CEC-4DB3-9C17-F8BB11699AE9}" destId="{81B13B8C-ED15-4B66-A58C-F1B8D161B3F3}" srcOrd="8" destOrd="0" presId="urn:microsoft.com/office/officeart/2005/8/layout/default#2"/>
    <dgm:cxn modelId="{E8B6FF59-6641-41AF-ACB8-3EA777E1F534}" type="presParOf" srcId="{32C94150-2CEC-4DB3-9C17-F8BB11699AE9}" destId="{1DC0F1E5-D2F2-483C-85AD-8E4466731C38}" srcOrd="9" destOrd="0" presId="urn:microsoft.com/office/officeart/2005/8/layout/default#2"/>
    <dgm:cxn modelId="{67BCCA72-688F-497A-AA8F-11E4A16B1D03}" type="presParOf" srcId="{32C94150-2CEC-4DB3-9C17-F8BB11699AE9}" destId="{67A56BE5-F697-4085-8F14-16BD15E097CC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3FE61A-93BB-4936-ACF5-5582342BA70D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EB935600-0CBE-432D-8A58-374D9BBEF5EC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440!</a:t>
          </a:r>
          <a:endParaRPr lang="ru-RU" dirty="0">
            <a:solidFill>
              <a:srgbClr val="FF0000"/>
            </a:solidFill>
          </a:endParaRPr>
        </a:p>
      </dgm:t>
    </dgm:pt>
    <dgm:pt modelId="{95506FA2-52DD-4DE6-B813-C3E914DC73BA}" type="parTrans" cxnId="{F986809D-AA97-4C27-8572-C9B1FA5FCF82}">
      <dgm:prSet/>
      <dgm:spPr/>
      <dgm:t>
        <a:bodyPr/>
        <a:lstStyle/>
        <a:p>
          <a:endParaRPr lang="ru-RU"/>
        </a:p>
      </dgm:t>
    </dgm:pt>
    <dgm:pt modelId="{564D4771-2E48-4482-841F-29DD1A823776}" type="sibTrans" cxnId="{F986809D-AA97-4C27-8572-C9B1FA5FCF82}">
      <dgm:prSet/>
      <dgm:spPr/>
      <dgm:t>
        <a:bodyPr/>
        <a:lstStyle/>
        <a:p>
          <a:endParaRPr lang="ru-RU"/>
        </a:p>
      </dgm:t>
    </dgm:pt>
    <dgm:pt modelId="{BA11D42B-2397-4F4D-8271-15E0F059D5AF}">
      <dgm:prSet phldrT="[Текст]"/>
      <dgm:spPr/>
      <dgm:t>
        <a:bodyPr/>
        <a:lstStyle/>
        <a:p>
          <a:r>
            <a:rPr lang="ru-RU" dirty="0" smtClean="0"/>
            <a:t>119</a:t>
          </a:r>
          <a:endParaRPr lang="ru-RU" dirty="0"/>
        </a:p>
      </dgm:t>
    </dgm:pt>
    <dgm:pt modelId="{6809F3DC-6015-4310-BEFA-EEFC8AF71E4C}" type="parTrans" cxnId="{BB6F109B-EF33-41EE-9213-0EE0EBEAD49E}">
      <dgm:prSet/>
      <dgm:spPr/>
      <dgm:t>
        <a:bodyPr/>
        <a:lstStyle/>
        <a:p>
          <a:endParaRPr lang="ru-RU"/>
        </a:p>
      </dgm:t>
    </dgm:pt>
    <dgm:pt modelId="{6A6F6BAE-55B3-4652-B06F-75FC9B80F9F3}" type="sibTrans" cxnId="{BB6F109B-EF33-41EE-9213-0EE0EBEAD49E}">
      <dgm:prSet/>
      <dgm:spPr/>
      <dgm:t>
        <a:bodyPr/>
        <a:lstStyle/>
        <a:p>
          <a:endParaRPr lang="ru-RU"/>
        </a:p>
      </dgm:t>
    </dgm:pt>
    <dgm:pt modelId="{6C62DDCC-57F2-4656-B91F-1FB211C0721A}">
      <dgm:prSet phldrT="[Текст]"/>
      <dgm:spPr/>
      <dgm:t>
        <a:bodyPr/>
        <a:lstStyle/>
        <a:p>
          <a:r>
            <a:rPr lang="ru-RU" dirty="0" smtClean="0"/>
            <a:t>11</a:t>
          </a:r>
          <a:endParaRPr lang="ru-RU" dirty="0"/>
        </a:p>
      </dgm:t>
    </dgm:pt>
    <dgm:pt modelId="{2ADA3417-34CE-4B3D-9D60-D51FCC6760D1}" type="parTrans" cxnId="{EDFEFA95-ADEF-4032-B5E6-4091D6E027F4}">
      <dgm:prSet/>
      <dgm:spPr/>
      <dgm:t>
        <a:bodyPr/>
        <a:lstStyle/>
        <a:p>
          <a:endParaRPr lang="ru-RU"/>
        </a:p>
      </dgm:t>
    </dgm:pt>
    <dgm:pt modelId="{F53B26B4-C1B2-4E81-9A4A-C63B5468545C}" type="sibTrans" cxnId="{EDFEFA95-ADEF-4032-B5E6-4091D6E027F4}">
      <dgm:prSet/>
      <dgm:spPr/>
      <dgm:t>
        <a:bodyPr/>
        <a:lstStyle/>
        <a:p>
          <a:endParaRPr lang="ru-RU"/>
        </a:p>
      </dgm:t>
    </dgm:pt>
    <dgm:pt modelId="{010CBBB0-C21A-4CA4-ADDF-2019C4BEDB92}" type="pres">
      <dgm:prSet presAssocID="{CE3FE61A-93BB-4936-ACF5-5582342BA70D}" presName="Name0" presStyleCnt="0">
        <dgm:presLayoutVars>
          <dgm:dir/>
          <dgm:animLvl val="lvl"/>
          <dgm:resizeHandles val="exact"/>
        </dgm:presLayoutVars>
      </dgm:prSet>
      <dgm:spPr/>
    </dgm:pt>
    <dgm:pt modelId="{0328A5DA-132C-47AC-8AEA-996C89353EB8}" type="pres">
      <dgm:prSet presAssocID="{EB935600-0CBE-432D-8A58-374D9BBEF5EC}" presName="Name8" presStyleCnt="0"/>
      <dgm:spPr/>
    </dgm:pt>
    <dgm:pt modelId="{CDC7A598-5E05-4623-921A-D634A3E17CB7}" type="pres">
      <dgm:prSet presAssocID="{EB935600-0CBE-432D-8A58-374D9BBEF5EC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3CCE59-9288-4008-A777-B39C123F5587}" type="pres">
      <dgm:prSet presAssocID="{EB935600-0CBE-432D-8A58-374D9BBEF5E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3427DB-4CCA-4459-A39B-B6A272701413}" type="pres">
      <dgm:prSet presAssocID="{BA11D42B-2397-4F4D-8271-15E0F059D5AF}" presName="Name8" presStyleCnt="0"/>
      <dgm:spPr/>
    </dgm:pt>
    <dgm:pt modelId="{DC71575D-B162-40D0-8E63-B20DF9FE6AB4}" type="pres">
      <dgm:prSet presAssocID="{BA11D42B-2397-4F4D-8271-15E0F059D5AF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FA3CF-E8D7-4F62-90C9-0EE60CA2CB91}" type="pres">
      <dgm:prSet presAssocID="{BA11D42B-2397-4F4D-8271-15E0F059D5A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CB2C4-AFCC-4D45-93C9-D19CEA12C8A2}" type="pres">
      <dgm:prSet presAssocID="{6C62DDCC-57F2-4656-B91F-1FB211C0721A}" presName="Name8" presStyleCnt="0"/>
      <dgm:spPr/>
    </dgm:pt>
    <dgm:pt modelId="{D92264A9-04E6-4CC7-866A-AC44CDA2859A}" type="pres">
      <dgm:prSet presAssocID="{6C62DDCC-57F2-4656-B91F-1FB211C0721A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2CC021-959F-465D-8DA2-1605594A218D}" type="pres">
      <dgm:prSet presAssocID="{6C62DDCC-57F2-4656-B91F-1FB211C0721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94CF7A-5415-4A52-9297-334886F4E11B}" type="presOf" srcId="{6C62DDCC-57F2-4656-B91F-1FB211C0721A}" destId="{D92264A9-04E6-4CC7-866A-AC44CDA2859A}" srcOrd="0" destOrd="0" presId="urn:microsoft.com/office/officeart/2005/8/layout/pyramid3"/>
    <dgm:cxn modelId="{114959F2-4FFB-42AA-BA9A-227EDD7D3DF7}" type="presOf" srcId="{EB935600-0CBE-432D-8A58-374D9BBEF5EC}" destId="{D13CCE59-9288-4008-A777-B39C123F5587}" srcOrd="1" destOrd="0" presId="urn:microsoft.com/office/officeart/2005/8/layout/pyramid3"/>
    <dgm:cxn modelId="{EDFEFA95-ADEF-4032-B5E6-4091D6E027F4}" srcId="{CE3FE61A-93BB-4936-ACF5-5582342BA70D}" destId="{6C62DDCC-57F2-4656-B91F-1FB211C0721A}" srcOrd="2" destOrd="0" parTransId="{2ADA3417-34CE-4B3D-9D60-D51FCC6760D1}" sibTransId="{F53B26B4-C1B2-4E81-9A4A-C63B5468545C}"/>
    <dgm:cxn modelId="{BB6F109B-EF33-41EE-9213-0EE0EBEAD49E}" srcId="{CE3FE61A-93BB-4936-ACF5-5582342BA70D}" destId="{BA11D42B-2397-4F4D-8271-15E0F059D5AF}" srcOrd="1" destOrd="0" parTransId="{6809F3DC-6015-4310-BEFA-EEFC8AF71E4C}" sibTransId="{6A6F6BAE-55B3-4652-B06F-75FC9B80F9F3}"/>
    <dgm:cxn modelId="{53037500-048F-4BB5-B1FF-E4FE7B6ABEA6}" type="presOf" srcId="{BA11D42B-2397-4F4D-8271-15E0F059D5AF}" destId="{265FA3CF-E8D7-4F62-90C9-0EE60CA2CB91}" srcOrd="1" destOrd="0" presId="urn:microsoft.com/office/officeart/2005/8/layout/pyramid3"/>
    <dgm:cxn modelId="{B5CFDB0E-089A-423A-8933-9337DF80F1F2}" type="presOf" srcId="{EB935600-0CBE-432D-8A58-374D9BBEF5EC}" destId="{CDC7A598-5E05-4623-921A-D634A3E17CB7}" srcOrd="0" destOrd="0" presId="urn:microsoft.com/office/officeart/2005/8/layout/pyramid3"/>
    <dgm:cxn modelId="{247FFE97-7464-4981-A56C-7901C9A60358}" type="presOf" srcId="{CE3FE61A-93BB-4936-ACF5-5582342BA70D}" destId="{010CBBB0-C21A-4CA4-ADDF-2019C4BEDB92}" srcOrd="0" destOrd="0" presId="urn:microsoft.com/office/officeart/2005/8/layout/pyramid3"/>
    <dgm:cxn modelId="{F986809D-AA97-4C27-8572-C9B1FA5FCF82}" srcId="{CE3FE61A-93BB-4936-ACF5-5582342BA70D}" destId="{EB935600-0CBE-432D-8A58-374D9BBEF5EC}" srcOrd="0" destOrd="0" parTransId="{95506FA2-52DD-4DE6-B813-C3E914DC73BA}" sibTransId="{564D4771-2E48-4482-841F-29DD1A823776}"/>
    <dgm:cxn modelId="{CAA8032B-3D58-4A5C-BD57-CDEB57D7512F}" type="presOf" srcId="{BA11D42B-2397-4F4D-8271-15E0F059D5AF}" destId="{DC71575D-B162-40D0-8E63-B20DF9FE6AB4}" srcOrd="0" destOrd="0" presId="urn:microsoft.com/office/officeart/2005/8/layout/pyramid3"/>
    <dgm:cxn modelId="{96DEBE2D-0877-4F25-AF73-0C6BBECE6EAC}" type="presOf" srcId="{6C62DDCC-57F2-4656-B91F-1FB211C0721A}" destId="{032CC021-959F-465D-8DA2-1605594A218D}" srcOrd="1" destOrd="0" presId="urn:microsoft.com/office/officeart/2005/8/layout/pyramid3"/>
    <dgm:cxn modelId="{8BEE4555-B634-458F-B046-0D2819C02B91}" type="presParOf" srcId="{010CBBB0-C21A-4CA4-ADDF-2019C4BEDB92}" destId="{0328A5DA-132C-47AC-8AEA-996C89353EB8}" srcOrd="0" destOrd="0" presId="urn:microsoft.com/office/officeart/2005/8/layout/pyramid3"/>
    <dgm:cxn modelId="{1F8EA7A2-C67C-4918-A263-DBE0D8210924}" type="presParOf" srcId="{0328A5DA-132C-47AC-8AEA-996C89353EB8}" destId="{CDC7A598-5E05-4623-921A-D634A3E17CB7}" srcOrd="0" destOrd="0" presId="urn:microsoft.com/office/officeart/2005/8/layout/pyramid3"/>
    <dgm:cxn modelId="{28AFD3F5-FDD5-4B9E-96F4-6F63622AC8DF}" type="presParOf" srcId="{0328A5DA-132C-47AC-8AEA-996C89353EB8}" destId="{D13CCE59-9288-4008-A777-B39C123F5587}" srcOrd="1" destOrd="0" presId="urn:microsoft.com/office/officeart/2005/8/layout/pyramid3"/>
    <dgm:cxn modelId="{838FDDF0-96A2-4C42-9466-14F0D80BE5EC}" type="presParOf" srcId="{010CBBB0-C21A-4CA4-ADDF-2019C4BEDB92}" destId="{EA3427DB-4CCA-4459-A39B-B6A272701413}" srcOrd="1" destOrd="0" presId="urn:microsoft.com/office/officeart/2005/8/layout/pyramid3"/>
    <dgm:cxn modelId="{38C1DC8C-6FD8-49F1-B5BA-E441EAFF531F}" type="presParOf" srcId="{EA3427DB-4CCA-4459-A39B-B6A272701413}" destId="{DC71575D-B162-40D0-8E63-B20DF9FE6AB4}" srcOrd="0" destOrd="0" presId="urn:microsoft.com/office/officeart/2005/8/layout/pyramid3"/>
    <dgm:cxn modelId="{782828AE-8DBF-4155-AE94-A7E49EAA851D}" type="presParOf" srcId="{EA3427DB-4CCA-4459-A39B-B6A272701413}" destId="{265FA3CF-E8D7-4F62-90C9-0EE60CA2CB91}" srcOrd="1" destOrd="0" presId="urn:microsoft.com/office/officeart/2005/8/layout/pyramid3"/>
    <dgm:cxn modelId="{793D5388-9A4F-41B8-9DB5-087184F13336}" type="presParOf" srcId="{010CBBB0-C21A-4CA4-ADDF-2019C4BEDB92}" destId="{958CB2C4-AFCC-4D45-93C9-D19CEA12C8A2}" srcOrd="2" destOrd="0" presId="urn:microsoft.com/office/officeart/2005/8/layout/pyramid3"/>
    <dgm:cxn modelId="{9424F673-14E5-4ABD-A9D7-0A59B0445F23}" type="presParOf" srcId="{958CB2C4-AFCC-4D45-93C9-D19CEA12C8A2}" destId="{D92264A9-04E6-4CC7-866A-AC44CDA2859A}" srcOrd="0" destOrd="0" presId="urn:microsoft.com/office/officeart/2005/8/layout/pyramid3"/>
    <dgm:cxn modelId="{C60613E5-8CC9-489C-AA12-CA5C4675B55B}" type="presParOf" srcId="{958CB2C4-AFCC-4D45-93C9-D19CEA12C8A2}" destId="{032CC021-959F-465D-8DA2-1605594A218D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80B6F0-A3A5-4F6F-9F4B-0E7D1967956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89C851-762D-4EF0-9456-D83ABF20160A}">
      <dgm:prSet phldrT="[Текст]"/>
      <dgm:spPr/>
      <dgm:t>
        <a:bodyPr/>
        <a:lstStyle/>
        <a:p>
          <a:r>
            <a:rPr lang="ru-RU" dirty="0" smtClean="0"/>
            <a:t>Бесплатная квота</a:t>
          </a:r>
          <a:endParaRPr lang="ru-RU" dirty="0"/>
        </a:p>
      </dgm:t>
    </dgm:pt>
    <dgm:pt modelId="{C20B77B6-11B5-4492-9487-0628D27FFAAE}" type="parTrans" cxnId="{D0C6C3D5-5547-4A6F-A48E-F9B89D7D4593}">
      <dgm:prSet/>
      <dgm:spPr/>
      <dgm:t>
        <a:bodyPr/>
        <a:lstStyle/>
        <a:p>
          <a:endParaRPr lang="ru-RU"/>
        </a:p>
      </dgm:t>
    </dgm:pt>
    <dgm:pt modelId="{3807DF9C-054D-448B-A60E-4CB798714B75}" type="sibTrans" cxnId="{D0C6C3D5-5547-4A6F-A48E-F9B89D7D4593}">
      <dgm:prSet/>
      <dgm:spPr/>
      <dgm:t>
        <a:bodyPr/>
        <a:lstStyle/>
        <a:p>
          <a:endParaRPr lang="ru-RU"/>
        </a:p>
      </dgm:t>
    </dgm:pt>
    <dgm:pt modelId="{845B3A56-2C10-464F-B4A9-D488BF6018DB}">
      <dgm:prSet phldrT="[Текст]"/>
      <dgm:spPr/>
      <dgm:t>
        <a:bodyPr/>
        <a:lstStyle/>
        <a:p>
          <a:r>
            <a:rPr lang="ru-RU" dirty="0" smtClean="0"/>
            <a:t>2  </a:t>
          </a:r>
          <a:r>
            <a:rPr lang="ru-RU" dirty="0" smtClean="0"/>
            <a:t>мероприятие в год (например, 1 школа в 1 городе) на </a:t>
          </a:r>
          <a:r>
            <a:rPr lang="ru-RU" dirty="0" smtClean="0"/>
            <a:t>региональное </a:t>
          </a:r>
          <a:r>
            <a:rPr lang="ru-RU" dirty="0" smtClean="0"/>
            <a:t>общество</a:t>
          </a:r>
          <a:endParaRPr lang="ru-RU" dirty="0"/>
        </a:p>
      </dgm:t>
    </dgm:pt>
    <dgm:pt modelId="{5AC12D78-8851-4ED6-8C69-F2C9F005D38C}" type="parTrans" cxnId="{17489017-0D28-47DF-8CDF-B1C294BADA68}">
      <dgm:prSet/>
      <dgm:spPr/>
      <dgm:t>
        <a:bodyPr/>
        <a:lstStyle/>
        <a:p>
          <a:endParaRPr lang="ru-RU"/>
        </a:p>
      </dgm:t>
    </dgm:pt>
    <dgm:pt modelId="{810378EC-E4CE-4311-9694-1965CE148208}" type="sibTrans" cxnId="{17489017-0D28-47DF-8CDF-B1C294BADA68}">
      <dgm:prSet/>
      <dgm:spPr/>
      <dgm:t>
        <a:bodyPr/>
        <a:lstStyle/>
        <a:p>
          <a:endParaRPr lang="ru-RU"/>
        </a:p>
      </dgm:t>
    </dgm:pt>
    <dgm:pt modelId="{24EB7D8D-8A8B-4050-9848-5525BF9CD479}">
      <dgm:prSet phldrT="[Текст]"/>
      <dgm:spPr/>
      <dgm:t>
        <a:bodyPr/>
        <a:lstStyle/>
        <a:p>
          <a:r>
            <a:rPr lang="ru-RU" dirty="0" smtClean="0"/>
            <a:t>Соответствие требованиям НМО</a:t>
          </a:r>
          <a:endParaRPr lang="ru-RU" dirty="0"/>
        </a:p>
      </dgm:t>
    </dgm:pt>
    <dgm:pt modelId="{4ED4D6E6-D2EF-478B-8A42-06E33674D44D}" type="parTrans" cxnId="{1ADDCA5B-5902-46A9-BE9A-E1CBE50AE35F}">
      <dgm:prSet/>
      <dgm:spPr/>
      <dgm:t>
        <a:bodyPr/>
        <a:lstStyle/>
        <a:p>
          <a:endParaRPr lang="ru-RU"/>
        </a:p>
      </dgm:t>
    </dgm:pt>
    <dgm:pt modelId="{8809DE01-D739-4053-94D1-71AA0F18564E}" type="sibTrans" cxnId="{1ADDCA5B-5902-46A9-BE9A-E1CBE50AE35F}">
      <dgm:prSet/>
      <dgm:spPr/>
      <dgm:t>
        <a:bodyPr/>
        <a:lstStyle/>
        <a:p>
          <a:endParaRPr lang="ru-RU"/>
        </a:p>
      </dgm:t>
    </dgm:pt>
    <dgm:pt modelId="{E28985CF-CEA1-43C8-9B82-3367BEFE0C1F}">
      <dgm:prSet phldrT="[Текст]"/>
      <dgm:spPr/>
      <dgm:t>
        <a:bodyPr/>
        <a:lstStyle/>
        <a:p>
          <a:r>
            <a:rPr lang="ru-RU" dirty="0" smtClean="0"/>
            <a:t>Дополнительная аккредитация</a:t>
          </a:r>
          <a:endParaRPr lang="ru-RU" dirty="0"/>
        </a:p>
      </dgm:t>
    </dgm:pt>
    <dgm:pt modelId="{37732EF3-2494-4168-9177-0550578F39B5}" type="parTrans" cxnId="{4A47AE1E-FE09-498C-B163-617C84D953D8}">
      <dgm:prSet/>
      <dgm:spPr/>
      <dgm:t>
        <a:bodyPr/>
        <a:lstStyle/>
        <a:p>
          <a:endParaRPr lang="ru-RU"/>
        </a:p>
      </dgm:t>
    </dgm:pt>
    <dgm:pt modelId="{181609E8-1371-42E7-B665-C79C6219360A}" type="sibTrans" cxnId="{4A47AE1E-FE09-498C-B163-617C84D953D8}">
      <dgm:prSet/>
      <dgm:spPr/>
      <dgm:t>
        <a:bodyPr/>
        <a:lstStyle/>
        <a:p>
          <a:endParaRPr lang="ru-RU"/>
        </a:p>
      </dgm:t>
    </dgm:pt>
    <dgm:pt modelId="{B4022CED-7C4E-46B4-B9C1-0954D7563752}">
      <dgm:prSet phldrT="[Текст]"/>
      <dgm:spPr/>
      <dgm:t>
        <a:bodyPr/>
        <a:lstStyle/>
        <a:p>
          <a:r>
            <a:rPr lang="ru-RU" dirty="0" smtClean="0"/>
            <a:t>Редко обсуждаемая тема, не поддерживаемая спонсорами</a:t>
          </a:r>
          <a:endParaRPr lang="ru-RU" dirty="0"/>
        </a:p>
      </dgm:t>
    </dgm:pt>
    <dgm:pt modelId="{C1448C52-F010-4A55-8D5E-B8FA334A3BBF}" type="parTrans" cxnId="{0F841C93-8C31-436A-ACE6-ACCC4C360DD1}">
      <dgm:prSet/>
      <dgm:spPr/>
      <dgm:t>
        <a:bodyPr/>
        <a:lstStyle/>
        <a:p>
          <a:endParaRPr lang="ru-RU"/>
        </a:p>
      </dgm:t>
    </dgm:pt>
    <dgm:pt modelId="{6772D1F9-4808-4D0E-8F50-7B744540AEAD}" type="sibTrans" cxnId="{0F841C93-8C31-436A-ACE6-ACCC4C360DD1}">
      <dgm:prSet/>
      <dgm:spPr/>
      <dgm:t>
        <a:bodyPr/>
        <a:lstStyle/>
        <a:p>
          <a:endParaRPr lang="ru-RU"/>
        </a:p>
      </dgm:t>
    </dgm:pt>
    <dgm:pt modelId="{948A5CBB-31E4-4B12-99BD-742785004D50}">
      <dgm:prSet phldrT="[Текст]"/>
      <dgm:spPr/>
      <dgm:t>
        <a:bodyPr/>
        <a:lstStyle/>
        <a:p>
          <a:r>
            <a:rPr lang="ru-RU" dirty="0" smtClean="0"/>
            <a:t>По решению экспертного совета</a:t>
          </a:r>
          <a:endParaRPr lang="ru-RU" dirty="0"/>
        </a:p>
      </dgm:t>
    </dgm:pt>
    <dgm:pt modelId="{C955E0E4-5692-4F35-B4B8-DB23D61C7B0A}" type="parTrans" cxnId="{AA5E7619-F1A9-4EDC-BF7E-BD646B48973E}">
      <dgm:prSet/>
      <dgm:spPr/>
      <dgm:t>
        <a:bodyPr/>
        <a:lstStyle/>
        <a:p>
          <a:endParaRPr lang="ru-RU"/>
        </a:p>
      </dgm:t>
    </dgm:pt>
    <dgm:pt modelId="{5123E882-E974-41F1-991F-1B5511CE9467}" type="sibTrans" cxnId="{AA5E7619-F1A9-4EDC-BF7E-BD646B48973E}">
      <dgm:prSet/>
      <dgm:spPr/>
      <dgm:t>
        <a:bodyPr/>
        <a:lstStyle/>
        <a:p>
          <a:endParaRPr lang="ru-RU"/>
        </a:p>
      </dgm:t>
    </dgm:pt>
    <dgm:pt modelId="{1DA8D9C2-3CEF-474D-BFBF-0F7DF7EF6920}">
      <dgm:prSet phldrT="[Текст]"/>
      <dgm:spPr/>
      <dgm:t>
        <a:bodyPr/>
        <a:lstStyle/>
        <a:p>
          <a:r>
            <a:rPr lang="ru-RU" dirty="0" smtClean="0"/>
            <a:t>Премиальная бесплатная аккредитация</a:t>
          </a:r>
          <a:endParaRPr lang="ru-RU" dirty="0"/>
        </a:p>
      </dgm:t>
    </dgm:pt>
    <dgm:pt modelId="{22D68BF8-20A2-4C4A-A32D-342EED91FCCD}" type="parTrans" cxnId="{5296D2BF-D0E2-4ED3-AE12-DD638237F5FC}">
      <dgm:prSet/>
      <dgm:spPr/>
      <dgm:t>
        <a:bodyPr/>
        <a:lstStyle/>
        <a:p>
          <a:endParaRPr lang="ru-RU"/>
        </a:p>
      </dgm:t>
    </dgm:pt>
    <dgm:pt modelId="{9AD4994E-464B-44E9-86C9-370D4931D8CD}" type="sibTrans" cxnId="{5296D2BF-D0E2-4ED3-AE12-DD638237F5FC}">
      <dgm:prSet/>
      <dgm:spPr/>
      <dgm:t>
        <a:bodyPr/>
        <a:lstStyle/>
        <a:p>
          <a:endParaRPr lang="ru-RU"/>
        </a:p>
      </dgm:t>
    </dgm:pt>
    <dgm:pt modelId="{882BED2C-BF84-409F-87BA-69E1DF0A87E1}">
      <dgm:prSet phldrT="[Текст]"/>
      <dgm:spPr/>
      <dgm:t>
        <a:bodyPr/>
        <a:lstStyle/>
        <a:p>
          <a:r>
            <a:rPr lang="ru-RU" dirty="0" smtClean="0"/>
            <a:t>За активную работу секции, включение большого количества пациентов в регистры</a:t>
          </a:r>
          <a:endParaRPr lang="ru-RU" dirty="0"/>
        </a:p>
      </dgm:t>
    </dgm:pt>
    <dgm:pt modelId="{BDDB4F02-C5AE-4379-B822-7E5B220AE184}" type="parTrans" cxnId="{BA7387EF-8CFE-41B6-BBA6-F3DDF927EED5}">
      <dgm:prSet/>
      <dgm:spPr/>
      <dgm:t>
        <a:bodyPr/>
        <a:lstStyle/>
        <a:p>
          <a:endParaRPr lang="ru-RU"/>
        </a:p>
      </dgm:t>
    </dgm:pt>
    <dgm:pt modelId="{01269A58-0A8D-466B-847D-0A7900F54BAC}" type="sibTrans" cxnId="{BA7387EF-8CFE-41B6-BBA6-F3DDF927EED5}">
      <dgm:prSet/>
      <dgm:spPr/>
      <dgm:t>
        <a:bodyPr/>
        <a:lstStyle/>
        <a:p>
          <a:endParaRPr lang="ru-RU"/>
        </a:p>
      </dgm:t>
    </dgm:pt>
    <dgm:pt modelId="{6F2388E5-EA15-4A92-95A5-82F1B0797A18}">
      <dgm:prSet phldrT="[Текст]"/>
      <dgm:spPr/>
      <dgm:t>
        <a:bodyPr/>
        <a:lstStyle/>
        <a:p>
          <a:r>
            <a:rPr lang="ru-RU" dirty="0" smtClean="0"/>
            <a:t>По решению экспертного совета</a:t>
          </a:r>
          <a:endParaRPr lang="ru-RU" dirty="0"/>
        </a:p>
      </dgm:t>
    </dgm:pt>
    <dgm:pt modelId="{C750902D-5EC2-4B29-A9E9-A1DF102754DB}" type="parTrans" cxnId="{877906E9-C021-4CBE-9E1E-E742E93B41D9}">
      <dgm:prSet/>
      <dgm:spPr/>
      <dgm:t>
        <a:bodyPr/>
        <a:lstStyle/>
        <a:p>
          <a:endParaRPr lang="ru-RU"/>
        </a:p>
      </dgm:t>
    </dgm:pt>
    <dgm:pt modelId="{08F878BB-9F8A-4AE0-9A22-F5FD7C5C10DE}" type="sibTrans" cxnId="{877906E9-C021-4CBE-9E1E-E742E93B41D9}">
      <dgm:prSet/>
      <dgm:spPr/>
      <dgm:t>
        <a:bodyPr/>
        <a:lstStyle/>
        <a:p>
          <a:endParaRPr lang="ru-RU"/>
        </a:p>
      </dgm:t>
    </dgm:pt>
    <dgm:pt modelId="{6A3903E2-77CA-44AA-B3F4-BC33CA04D0BB}">
      <dgm:prSet phldrT="[Текст]"/>
      <dgm:spPr/>
      <dgm:t>
        <a:bodyPr/>
        <a:lstStyle/>
        <a:p>
          <a:r>
            <a:rPr lang="ru-RU" dirty="0" smtClean="0"/>
            <a:t>1 мероприятие в год на секцию </a:t>
          </a:r>
          <a:endParaRPr lang="ru-RU" dirty="0"/>
        </a:p>
      </dgm:t>
    </dgm:pt>
    <dgm:pt modelId="{55AE2957-C993-4C69-B67D-C5C1601BCFE5}" type="parTrans" cxnId="{7449EE38-EB27-4DE7-8853-FE90C4F944A7}">
      <dgm:prSet/>
      <dgm:spPr/>
      <dgm:t>
        <a:bodyPr/>
        <a:lstStyle/>
        <a:p>
          <a:endParaRPr lang="ru-RU"/>
        </a:p>
      </dgm:t>
    </dgm:pt>
    <dgm:pt modelId="{ECD3314F-84C1-4D31-87FD-059A9115BB51}" type="sibTrans" cxnId="{7449EE38-EB27-4DE7-8853-FE90C4F944A7}">
      <dgm:prSet/>
      <dgm:spPr/>
      <dgm:t>
        <a:bodyPr/>
        <a:lstStyle/>
        <a:p>
          <a:endParaRPr lang="ru-RU"/>
        </a:p>
      </dgm:t>
    </dgm:pt>
    <dgm:pt modelId="{ABDB6A4C-7FF8-48AE-B7A3-30499D46B3F6}" type="pres">
      <dgm:prSet presAssocID="{9180B6F0-A3A5-4F6F-9F4B-0E7D196795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944EB6-5391-40D0-B867-4F26A863DC69}" type="pres">
      <dgm:prSet presAssocID="{8189C851-762D-4EF0-9456-D83ABF20160A}" presName="composite" presStyleCnt="0"/>
      <dgm:spPr/>
    </dgm:pt>
    <dgm:pt modelId="{9595F795-4A04-4690-9BB2-516739FC9637}" type="pres">
      <dgm:prSet presAssocID="{8189C851-762D-4EF0-9456-D83ABF20160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AD2581-27E7-4971-B47D-0B50D7B0FE9D}" type="pres">
      <dgm:prSet presAssocID="{8189C851-762D-4EF0-9456-D83ABF20160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40F1BF-8114-448D-9CA1-3F6FBB6ECA77}" type="pres">
      <dgm:prSet presAssocID="{3807DF9C-054D-448B-A60E-4CB798714B75}" presName="space" presStyleCnt="0"/>
      <dgm:spPr/>
    </dgm:pt>
    <dgm:pt modelId="{6DF4BC15-CC51-4CB3-9BDA-9EF0C1C42FB7}" type="pres">
      <dgm:prSet presAssocID="{E28985CF-CEA1-43C8-9B82-3367BEFE0C1F}" presName="composite" presStyleCnt="0"/>
      <dgm:spPr/>
    </dgm:pt>
    <dgm:pt modelId="{4F5EBBA1-4A23-4184-BFC0-B0EFC3CFD024}" type="pres">
      <dgm:prSet presAssocID="{E28985CF-CEA1-43C8-9B82-3367BEFE0C1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774E6-F9D1-44CE-9C7A-89219D2E1244}" type="pres">
      <dgm:prSet presAssocID="{E28985CF-CEA1-43C8-9B82-3367BEFE0C1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1A4A06-0CC2-47C3-B4F2-1726269A8777}" type="pres">
      <dgm:prSet presAssocID="{181609E8-1371-42E7-B665-C79C6219360A}" presName="space" presStyleCnt="0"/>
      <dgm:spPr/>
    </dgm:pt>
    <dgm:pt modelId="{95289EFC-8CF3-4D60-AC25-1282E8FC1423}" type="pres">
      <dgm:prSet presAssocID="{1DA8D9C2-3CEF-474D-BFBF-0F7DF7EF6920}" presName="composite" presStyleCnt="0"/>
      <dgm:spPr/>
    </dgm:pt>
    <dgm:pt modelId="{6C37B88D-325C-4F3A-80FC-BD8342669547}" type="pres">
      <dgm:prSet presAssocID="{1DA8D9C2-3CEF-474D-BFBF-0F7DF7EF692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DDDB99-429A-4F4B-8124-52EFCEE3040D}" type="pres">
      <dgm:prSet presAssocID="{1DA8D9C2-3CEF-474D-BFBF-0F7DF7EF692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5E7619-F1A9-4EDC-BF7E-BD646B48973E}" srcId="{E28985CF-CEA1-43C8-9B82-3367BEFE0C1F}" destId="{948A5CBB-31E4-4B12-99BD-742785004D50}" srcOrd="1" destOrd="0" parTransId="{C955E0E4-5692-4F35-B4B8-DB23D61C7B0A}" sibTransId="{5123E882-E974-41F1-991F-1B5511CE9467}"/>
    <dgm:cxn modelId="{D3CE1437-07E5-4CC3-B9A4-C53E8266332C}" type="presOf" srcId="{6F2388E5-EA15-4A92-95A5-82F1B0797A18}" destId="{A4DDDB99-429A-4F4B-8124-52EFCEE3040D}" srcOrd="0" destOrd="1" presId="urn:microsoft.com/office/officeart/2005/8/layout/hList1"/>
    <dgm:cxn modelId="{17489017-0D28-47DF-8CDF-B1C294BADA68}" srcId="{8189C851-762D-4EF0-9456-D83ABF20160A}" destId="{845B3A56-2C10-464F-B4A9-D488BF6018DB}" srcOrd="0" destOrd="0" parTransId="{5AC12D78-8851-4ED6-8C69-F2C9F005D38C}" sibTransId="{810378EC-E4CE-4311-9694-1965CE148208}"/>
    <dgm:cxn modelId="{877906E9-C021-4CBE-9E1E-E742E93B41D9}" srcId="{1DA8D9C2-3CEF-474D-BFBF-0F7DF7EF6920}" destId="{6F2388E5-EA15-4A92-95A5-82F1B0797A18}" srcOrd="1" destOrd="0" parTransId="{C750902D-5EC2-4B29-A9E9-A1DF102754DB}" sibTransId="{08F878BB-9F8A-4AE0-9A22-F5FD7C5C10DE}"/>
    <dgm:cxn modelId="{81AEE19A-DC80-434A-9685-64F4B071E53E}" type="presOf" srcId="{8189C851-762D-4EF0-9456-D83ABF20160A}" destId="{9595F795-4A04-4690-9BB2-516739FC9637}" srcOrd="0" destOrd="0" presId="urn:microsoft.com/office/officeart/2005/8/layout/hList1"/>
    <dgm:cxn modelId="{5296D2BF-D0E2-4ED3-AE12-DD638237F5FC}" srcId="{9180B6F0-A3A5-4F6F-9F4B-0E7D19679561}" destId="{1DA8D9C2-3CEF-474D-BFBF-0F7DF7EF6920}" srcOrd="2" destOrd="0" parTransId="{22D68BF8-20A2-4C4A-A32D-342EED91FCCD}" sibTransId="{9AD4994E-464B-44E9-86C9-370D4931D8CD}"/>
    <dgm:cxn modelId="{BA7387EF-8CFE-41B6-BBA6-F3DDF927EED5}" srcId="{1DA8D9C2-3CEF-474D-BFBF-0F7DF7EF6920}" destId="{882BED2C-BF84-409F-87BA-69E1DF0A87E1}" srcOrd="0" destOrd="0" parTransId="{BDDB4F02-C5AE-4379-B822-7E5B220AE184}" sibTransId="{01269A58-0A8D-466B-847D-0A7900F54BAC}"/>
    <dgm:cxn modelId="{18A118AD-2435-40C5-A087-A5661EBE6A02}" type="presOf" srcId="{24EB7D8D-8A8B-4050-9848-5525BF9CD479}" destId="{F9AD2581-27E7-4971-B47D-0B50D7B0FE9D}" srcOrd="0" destOrd="2" presId="urn:microsoft.com/office/officeart/2005/8/layout/hList1"/>
    <dgm:cxn modelId="{4A47AE1E-FE09-498C-B163-617C84D953D8}" srcId="{9180B6F0-A3A5-4F6F-9F4B-0E7D19679561}" destId="{E28985CF-CEA1-43C8-9B82-3367BEFE0C1F}" srcOrd="1" destOrd="0" parTransId="{37732EF3-2494-4168-9177-0550578F39B5}" sibTransId="{181609E8-1371-42E7-B665-C79C6219360A}"/>
    <dgm:cxn modelId="{7449EE38-EB27-4DE7-8853-FE90C4F944A7}" srcId="{8189C851-762D-4EF0-9456-D83ABF20160A}" destId="{6A3903E2-77CA-44AA-B3F4-BC33CA04D0BB}" srcOrd="1" destOrd="0" parTransId="{55AE2957-C993-4C69-B67D-C5C1601BCFE5}" sibTransId="{ECD3314F-84C1-4D31-87FD-059A9115BB51}"/>
    <dgm:cxn modelId="{1ADDCA5B-5902-46A9-BE9A-E1CBE50AE35F}" srcId="{8189C851-762D-4EF0-9456-D83ABF20160A}" destId="{24EB7D8D-8A8B-4050-9848-5525BF9CD479}" srcOrd="2" destOrd="0" parTransId="{4ED4D6E6-D2EF-478B-8A42-06E33674D44D}" sibTransId="{8809DE01-D739-4053-94D1-71AA0F18564E}"/>
    <dgm:cxn modelId="{3C2DFE0C-E024-46A0-8966-C83FCCDB48F4}" type="presOf" srcId="{882BED2C-BF84-409F-87BA-69E1DF0A87E1}" destId="{A4DDDB99-429A-4F4B-8124-52EFCEE3040D}" srcOrd="0" destOrd="0" presId="urn:microsoft.com/office/officeart/2005/8/layout/hList1"/>
    <dgm:cxn modelId="{04A47A73-0976-4ACE-890F-8C8D0D90023F}" type="presOf" srcId="{845B3A56-2C10-464F-B4A9-D488BF6018DB}" destId="{F9AD2581-27E7-4971-B47D-0B50D7B0FE9D}" srcOrd="0" destOrd="0" presId="urn:microsoft.com/office/officeart/2005/8/layout/hList1"/>
    <dgm:cxn modelId="{D88A6545-DC5D-43AD-830C-F8D42FEDBDCB}" type="presOf" srcId="{1DA8D9C2-3CEF-474D-BFBF-0F7DF7EF6920}" destId="{6C37B88D-325C-4F3A-80FC-BD8342669547}" srcOrd="0" destOrd="0" presId="urn:microsoft.com/office/officeart/2005/8/layout/hList1"/>
    <dgm:cxn modelId="{F2EE20AA-4570-4324-9689-0AE576B317A6}" type="presOf" srcId="{9180B6F0-A3A5-4F6F-9F4B-0E7D19679561}" destId="{ABDB6A4C-7FF8-48AE-B7A3-30499D46B3F6}" srcOrd="0" destOrd="0" presId="urn:microsoft.com/office/officeart/2005/8/layout/hList1"/>
    <dgm:cxn modelId="{0F841C93-8C31-436A-ACE6-ACCC4C360DD1}" srcId="{E28985CF-CEA1-43C8-9B82-3367BEFE0C1F}" destId="{B4022CED-7C4E-46B4-B9C1-0954D7563752}" srcOrd="0" destOrd="0" parTransId="{C1448C52-F010-4A55-8D5E-B8FA334A3BBF}" sibTransId="{6772D1F9-4808-4D0E-8F50-7B744540AEAD}"/>
    <dgm:cxn modelId="{8A41BCD6-476D-4867-9D87-6C0D299E3B23}" type="presOf" srcId="{6A3903E2-77CA-44AA-B3F4-BC33CA04D0BB}" destId="{F9AD2581-27E7-4971-B47D-0B50D7B0FE9D}" srcOrd="0" destOrd="1" presId="urn:microsoft.com/office/officeart/2005/8/layout/hList1"/>
    <dgm:cxn modelId="{D0C6C3D5-5547-4A6F-A48E-F9B89D7D4593}" srcId="{9180B6F0-A3A5-4F6F-9F4B-0E7D19679561}" destId="{8189C851-762D-4EF0-9456-D83ABF20160A}" srcOrd="0" destOrd="0" parTransId="{C20B77B6-11B5-4492-9487-0628D27FFAAE}" sibTransId="{3807DF9C-054D-448B-A60E-4CB798714B75}"/>
    <dgm:cxn modelId="{CD5631B3-1659-46E0-902E-F5716DA2DD90}" type="presOf" srcId="{B4022CED-7C4E-46B4-B9C1-0954D7563752}" destId="{58B774E6-F9D1-44CE-9C7A-89219D2E1244}" srcOrd="0" destOrd="0" presId="urn:microsoft.com/office/officeart/2005/8/layout/hList1"/>
    <dgm:cxn modelId="{74D4F050-B217-45C7-9E44-FD88F9A9ED86}" type="presOf" srcId="{948A5CBB-31E4-4B12-99BD-742785004D50}" destId="{58B774E6-F9D1-44CE-9C7A-89219D2E1244}" srcOrd="0" destOrd="1" presId="urn:microsoft.com/office/officeart/2005/8/layout/hList1"/>
    <dgm:cxn modelId="{8E700053-52F4-408B-A2CB-998F40CC0D20}" type="presOf" srcId="{E28985CF-CEA1-43C8-9B82-3367BEFE0C1F}" destId="{4F5EBBA1-4A23-4184-BFC0-B0EFC3CFD024}" srcOrd="0" destOrd="0" presId="urn:microsoft.com/office/officeart/2005/8/layout/hList1"/>
    <dgm:cxn modelId="{2A5BC84C-7CE7-44CE-AA67-173C453ADA57}" type="presParOf" srcId="{ABDB6A4C-7FF8-48AE-B7A3-30499D46B3F6}" destId="{BA944EB6-5391-40D0-B867-4F26A863DC69}" srcOrd="0" destOrd="0" presId="urn:microsoft.com/office/officeart/2005/8/layout/hList1"/>
    <dgm:cxn modelId="{5B63B72E-5B65-4310-B863-97C40826077D}" type="presParOf" srcId="{BA944EB6-5391-40D0-B867-4F26A863DC69}" destId="{9595F795-4A04-4690-9BB2-516739FC9637}" srcOrd="0" destOrd="0" presId="urn:microsoft.com/office/officeart/2005/8/layout/hList1"/>
    <dgm:cxn modelId="{9A664D44-FDDC-4531-A05B-8A727B9DB626}" type="presParOf" srcId="{BA944EB6-5391-40D0-B867-4F26A863DC69}" destId="{F9AD2581-27E7-4971-B47D-0B50D7B0FE9D}" srcOrd="1" destOrd="0" presId="urn:microsoft.com/office/officeart/2005/8/layout/hList1"/>
    <dgm:cxn modelId="{91983497-B27C-4CA7-8B22-20AB63C69C86}" type="presParOf" srcId="{ABDB6A4C-7FF8-48AE-B7A3-30499D46B3F6}" destId="{7A40F1BF-8114-448D-9CA1-3F6FBB6ECA77}" srcOrd="1" destOrd="0" presId="urn:microsoft.com/office/officeart/2005/8/layout/hList1"/>
    <dgm:cxn modelId="{A0119FA8-E265-410E-870B-C7E3A0106E21}" type="presParOf" srcId="{ABDB6A4C-7FF8-48AE-B7A3-30499D46B3F6}" destId="{6DF4BC15-CC51-4CB3-9BDA-9EF0C1C42FB7}" srcOrd="2" destOrd="0" presId="urn:microsoft.com/office/officeart/2005/8/layout/hList1"/>
    <dgm:cxn modelId="{F7337D7E-95B1-4505-B3AD-8D90A1FE75B0}" type="presParOf" srcId="{6DF4BC15-CC51-4CB3-9BDA-9EF0C1C42FB7}" destId="{4F5EBBA1-4A23-4184-BFC0-B0EFC3CFD024}" srcOrd="0" destOrd="0" presId="urn:microsoft.com/office/officeart/2005/8/layout/hList1"/>
    <dgm:cxn modelId="{F53BCE08-257D-4687-A734-3731205EB3C5}" type="presParOf" srcId="{6DF4BC15-CC51-4CB3-9BDA-9EF0C1C42FB7}" destId="{58B774E6-F9D1-44CE-9C7A-89219D2E1244}" srcOrd="1" destOrd="0" presId="urn:microsoft.com/office/officeart/2005/8/layout/hList1"/>
    <dgm:cxn modelId="{39806874-2CC5-4638-87DF-FBE1ED328668}" type="presParOf" srcId="{ABDB6A4C-7FF8-48AE-B7A3-30499D46B3F6}" destId="{CE1A4A06-0CC2-47C3-B4F2-1726269A8777}" srcOrd="3" destOrd="0" presId="urn:microsoft.com/office/officeart/2005/8/layout/hList1"/>
    <dgm:cxn modelId="{714C2CEC-74C9-40DC-B31E-BC91C6797F43}" type="presParOf" srcId="{ABDB6A4C-7FF8-48AE-B7A3-30499D46B3F6}" destId="{95289EFC-8CF3-4D60-AC25-1282E8FC1423}" srcOrd="4" destOrd="0" presId="urn:microsoft.com/office/officeart/2005/8/layout/hList1"/>
    <dgm:cxn modelId="{F8BE16AA-0432-4BDC-A59A-A7355F8057B5}" type="presParOf" srcId="{95289EFC-8CF3-4D60-AC25-1282E8FC1423}" destId="{6C37B88D-325C-4F3A-80FC-BD8342669547}" srcOrd="0" destOrd="0" presId="urn:microsoft.com/office/officeart/2005/8/layout/hList1"/>
    <dgm:cxn modelId="{7E698F44-CC0B-4262-9D40-F1267D3B8255}" type="presParOf" srcId="{95289EFC-8CF3-4D60-AC25-1282E8FC1423}" destId="{A4DDDB99-429A-4F4B-8124-52EFCEE3040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722790-896A-4E85-B7E4-4DAEF1C05F5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1EEB37-C453-4D69-A582-F88C0F17F9A7}">
      <dgm:prSet phldrT="[Текст]"/>
      <dgm:spPr/>
      <dgm:t>
        <a:bodyPr/>
        <a:lstStyle/>
        <a:p>
          <a:r>
            <a:rPr lang="ru-RU" dirty="0" smtClean="0"/>
            <a:t>Рецензирование модулей разработанных экспертами РКО</a:t>
          </a:r>
          <a:endParaRPr lang="ru-RU" dirty="0"/>
        </a:p>
      </dgm:t>
    </dgm:pt>
    <dgm:pt modelId="{F5319468-A763-46AB-B261-E310472435C3}" type="parTrans" cxnId="{0938899D-7540-49AD-A77D-311A8683E0E4}">
      <dgm:prSet/>
      <dgm:spPr/>
      <dgm:t>
        <a:bodyPr/>
        <a:lstStyle/>
        <a:p>
          <a:endParaRPr lang="ru-RU"/>
        </a:p>
      </dgm:t>
    </dgm:pt>
    <dgm:pt modelId="{0D60C3C9-06FB-496C-B0C5-D292294786DC}" type="sibTrans" cxnId="{0938899D-7540-49AD-A77D-311A8683E0E4}">
      <dgm:prSet/>
      <dgm:spPr/>
      <dgm:t>
        <a:bodyPr/>
        <a:lstStyle/>
        <a:p>
          <a:endParaRPr lang="ru-RU"/>
        </a:p>
      </dgm:t>
    </dgm:pt>
    <dgm:pt modelId="{72AEE878-1897-458E-A1C7-866724EFE1B9}">
      <dgm:prSet phldrT="[Текст]"/>
      <dgm:spPr/>
      <dgm:t>
        <a:bodyPr/>
        <a:lstStyle/>
        <a:p>
          <a:r>
            <a:rPr lang="ru-RU" dirty="0" smtClean="0"/>
            <a:t>45 модулей</a:t>
          </a:r>
          <a:endParaRPr lang="ru-RU" dirty="0"/>
        </a:p>
      </dgm:t>
    </dgm:pt>
    <dgm:pt modelId="{59D1AE15-BAB5-4437-A61A-54B364AB1109}" type="parTrans" cxnId="{8B6A3DF0-182A-49B1-A3EC-3971F4818C88}">
      <dgm:prSet/>
      <dgm:spPr/>
      <dgm:t>
        <a:bodyPr/>
        <a:lstStyle/>
        <a:p>
          <a:endParaRPr lang="ru-RU"/>
        </a:p>
      </dgm:t>
    </dgm:pt>
    <dgm:pt modelId="{A1E9A16D-5573-47F4-8B2A-F03EAA7C3C88}" type="sibTrans" cxnId="{8B6A3DF0-182A-49B1-A3EC-3971F4818C88}">
      <dgm:prSet/>
      <dgm:spPr/>
      <dgm:t>
        <a:bodyPr/>
        <a:lstStyle/>
        <a:p>
          <a:endParaRPr lang="ru-RU"/>
        </a:p>
      </dgm:t>
    </dgm:pt>
    <dgm:pt modelId="{6F9406ED-50D7-4B8B-A0B8-60571C760ED7}">
      <dgm:prSet phldrT="[Текст]"/>
      <dgm:spPr/>
      <dgm:t>
        <a:bodyPr/>
        <a:lstStyle/>
        <a:p>
          <a:r>
            <a:rPr lang="ru-RU" dirty="0" smtClean="0"/>
            <a:t>Рецензирование электронных модулей разработанных за пределами РКО</a:t>
          </a:r>
          <a:endParaRPr lang="ru-RU" dirty="0"/>
        </a:p>
      </dgm:t>
    </dgm:pt>
    <dgm:pt modelId="{74FAE9C5-170E-420F-B554-30CD185CC4B0}" type="parTrans" cxnId="{94FD7A03-42BF-4621-B915-9B6F23FC41CD}">
      <dgm:prSet/>
      <dgm:spPr/>
      <dgm:t>
        <a:bodyPr/>
        <a:lstStyle/>
        <a:p>
          <a:endParaRPr lang="ru-RU"/>
        </a:p>
      </dgm:t>
    </dgm:pt>
    <dgm:pt modelId="{D6278943-BC42-4014-A19F-E9D2E57DBD98}" type="sibTrans" cxnId="{94FD7A03-42BF-4621-B915-9B6F23FC41CD}">
      <dgm:prSet/>
      <dgm:spPr/>
      <dgm:t>
        <a:bodyPr/>
        <a:lstStyle/>
        <a:p>
          <a:endParaRPr lang="ru-RU"/>
        </a:p>
      </dgm:t>
    </dgm:pt>
    <dgm:pt modelId="{AA34FADE-2896-4126-8027-B2AC6122F1D1}">
      <dgm:prSet phldrT="[Текст]"/>
      <dgm:spPr/>
      <dgm:t>
        <a:bodyPr/>
        <a:lstStyle/>
        <a:p>
          <a:r>
            <a:rPr lang="ru-RU" dirty="0" smtClean="0"/>
            <a:t>34 модуля</a:t>
          </a:r>
          <a:endParaRPr lang="ru-RU" dirty="0"/>
        </a:p>
      </dgm:t>
    </dgm:pt>
    <dgm:pt modelId="{FCB2AA53-1817-4B89-8160-0F04C457059A}" type="parTrans" cxnId="{A837D49F-00AA-44FD-87EF-CE85848716B7}">
      <dgm:prSet/>
      <dgm:spPr/>
      <dgm:t>
        <a:bodyPr/>
        <a:lstStyle/>
        <a:p>
          <a:endParaRPr lang="ru-RU"/>
        </a:p>
      </dgm:t>
    </dgm:pt>
    <dgm:pt modelId="{B7F568A1-23CE-44FB-9585-F22E17911C1F}" type="sibTrans" cxnId="{A837D49F-00AA-44FD-87EF-CE85848716B7}">
      <dgm:prSet/>
      <dgm:spPr/>
      <dgm:t>
        <a:bodyPr/>
        <a:lstStyle/>
        <a:p>
          <a:endParaRPr lang="ru-RU"/>
        </a:p>
      </dgm:t>
    </dgm:pt>
    <dgm:pt modelId="{4B3AD1C6-E40B-4B96-AF33-88A5FC1F749D}">
      <dgm:prSet phldrT="[Текст]"/>
      <dgm:spPr/>
      <dgm:t>
        <a:bodyPr/>
        <a:lstStyle/>
        <a:p>
          <a:r>
            <a:rPr lang="ru-RU" dirty="0" smtClean="0"/>
            <a:t>Рецензирование программ образовательных мероприятий</a:t>
          </a:r>
          <a:endParaRPr lang="ru-RU" dirty="0"/>
        </a:p>
      </dgm:t>
    </dgm:pt>
    <dgm:pt modelId="{7F4C9B65-8EB8-48B6-B514-2EFFBB8B129D}" type="parTrans" cxnId="{AD8E4579-77BA-4C31-A6D5-8A021A64CE2D}">
      <dgm:prSet/>
      <dgm:spPr/>
      <dgm:t>
        <a:bodyPr/>
        <a:lstStyle/>
        <a:p>
          <a:endParaRPr lang="ru-RU"/>
        </a:p>
      </dgm:t>
    </dgm:pt>
    <dgm:pt modelId="{A12507EC-7C02-47AE-8161-4B5B5F40CF0E}" type="sibTrans" cxnId="{AD8E4579-77BA-4C31-A6D5-8A021A64CE2D}">
      <dgm:prSet/>
      <dgm:spPr/>
      <dgm:t>
        <a:bodyPr/>
        <a:lstStyle/>
        <a:p>
          <a:endParaRPr lang="ru-RU"/>
        </a:p>
      </dgm:t>
    </dgm:pt>
    <dgm:pt modelId="{6A54DDFB-6664-49B6-AC7C-AC83EE0C22E4}">
      <dgm:prSet phldrT="[Текст]"/>
      <dgm:spPr/>
      <dgm:t>
        <a:bodyPr/>
        <a:lstStyle/>
        <a:p>
          <a:r>
            <a:rPr lang="ru-RU" dirty="0" smtClean="0"/>
            <a:t>82 мероприятия (сторонние мероприятия) </a:t>
          </a:r>
          <a:endParaRPr lang="ru-RU" dirty="0"/>
        </a:p>
      </dgm:t>
    </dgm:pt>
    <dgm:pt modelId="{33F345F5-1165-439B-AAD4-AAA1C8EC7BAD}" type="parTrans" cxnId="{94070951-36E2-4797-BF82-6913B0B157D4}">
      <dgm:prSet/>
      <dgm:spPr/>
      <dgm:t>
        <a:bodyPr/>
        <a:lstStyle/>
        <a:p>
          <a:endParaRPr lang="ru-RU"/>
        </a:p>
      </dgm:t>
    </dgm:pt>
    <dgm:pt modelId="{89045F72-B23F-40A4-88BF-76DD53C482B2}" type="sibTrans" cxnId="{94070951-36E2-4797-BF82-6913B0B157D4}">
      <dgm:prSet/>
      <dgm:spPr/>
      <dgm:t>
        <a:bodyPr/>
        <a:lstStyle/>
        <a:p>
          <a:endParaRPr lang="ru-RU"/>
        </a:p>
      </dgm:t>
    </dgm:pt>
    <dgm:pt modelId="{13D6637F-0D6E-44E9-806D-D56899F98E46}" type="pres">
      <dgm:prSet presAssocID="{AC722790-896A-4E85-B7E4-4DAEF1C05F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A0F9A1-C249-49A8-A672-57D444F3D3CF}" type="pres">
      <dgm:prSet presAssocID="{FB1EEB37-C453-4D69-A582-F88C0F17F9A7}" presName="linNode" presStyleCnt="0"/>
      <dgm:spPr/>
    </dgm:pt>
    <dgm:pt modelId="{5831757C-55A0-4DCF-8F27-2AF3A50900A4}" type="pres">
      <dgm:prSet presAssocID="{FB1EEB37-C453-4D69-A582-F88C0F17F9A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359CA0-3377-4477-BFB6-08E3F02F5325}" type="pres">
      <dgm:prSet presAssocID="{FB1EEB37-C453-4D69-A582-F88C0F17F9A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EC3547-B455-460D-A54F-35BE0131365B}" type="pres">
      <dgm:prSet presAssocID="{0D60C3C9-06FB-496C-B0C5-D292294786DC}" presName="sp" presStyleCnt="0"/>
      <dgm:spPr/>
    </dgm:pt>
    <dgm:pt modelId="{AB91028F-765C-46BF-8ED3-09228C3FA69E}" type="pres">
      <dgm:prSet presAssocID="{6F9406ED-50D7-4B8B-A0B8-60571C760ED7}" presName="linNode" presStyleCnt="0"/>
      <dgm:spPr/>
    </dgm:pt>
    <dgm:pt modelId="{93C216C9-845C-4CAA-B87B-1F6BB37E882B}" type="pres">
      <dgm:prSet presAssocID="{6F9406ED-50D7-4B8B-A0B8-60571C760ED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FE07C-C197-48FC-B205-4A06D30F3EB6}" type="pres">
      <dgm:prSet presAssocID="{6F9406ED-50D7-4B8B-A0B8-60571C760ED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A42A21-4A9D-4446-8966-C242872E0DE1}" type="pres">
      <dgm:prSet presAssocID="{D6278943-BC42-4014-A19F-E9D2E57DBD98}" presName="sp" presStyleCnt="0"/>
      <dgm:spPr/>
    </dgm:pt>
    <dgm:pt modelId="{3B3A1A40-B458-4CF5-AE33-B3ED13A2385F}" type="pres">
      <dgm:prSet presAssocID="{4B3AD1C6-E40B-4B96-AF33-88A5FC1F749D}" presName="linNode" presStyleCnt="0"/>
      <dgm:spPr/>
    </dgm:pt>
    <dgm:pt modelId="{44F2335F-81DC-41A0-8535-1F1A54228014}" type="pres">
      <dgm:prSet presAssocID="{4B3AD1C6-E40B-4B96-AF33-88A5FC1F749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94B64-5A6B-4DC9-BEAC-F79FDEC3E54B}" type="pres">
      <dgm:prSet presAssocID="{4B3AD1C6-E40B-4B96-AF33-88A5FC1F749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03ABC8-A644-4EFE-AB39-B1C96142AF00}" type="presOf" srcId="{72AEE878-1897-458E-A1C7-866724EFE1B9}" destId="{28359CA0-3377-4477-BFB6-08E3F02F5325}" srcOrd="0" destOrd="0" presId="urn:microsoft.com/office/officeart/2005/8/layout/vList5"/>
    <dgm:cxn modelId="{DE73648E-2112-4D47-9F80-47C856F8C7D2}" type="presOf" srcId="{6A54DDFB-6664-49B6-AC7C-AC83EE0C22E4}" destId="{80F94B64-5A6B-4DC9-BEAC-F79FDEC3E54B}" srcOrd="0" destOrd="0" presId="urn:microsoft.com/office/officeart/2005/8/layout/vList5"/>
    <dgm:cxn modelId="{0381C3A1-F470-4AE3-B4DB-909E8ACDC80B}" type="presOf" srcId="{AA34FADE-2896-4126-8027-B2AC6122F1D1}" destId="{73EFE07C-C197-48FC-B205-4A06D30F3EB6}" srcOrd="0" destOrd="0" presId="urn:microsoft.com/office/officeart/2005/8/layout/vList5"/>
    <dgm:cxn modelId="{63EE40C1-96E2-4E69-BF77-E6C8EE55A5BE}" type="presOf" srcId="{6F9406ED-50D7-4B8B-A0B8-60571C760ED7}" destId="{93C216C9-845C-4CAA-B87B-1F6BB37E882B}" srcOrd="0" destOrd="0" presId="urn:microsoft.com/office/officeart/2005/8/layout/vList5"/>
    <dgm:cxn modelId="{94FD7A03-42BF-4621-B915-9B6F23FC41CD}" srcId="{AC722790-896A-4E85-B7E4-4DAEF1C05F53}" destId="{6F9406ED-50D7-4B8B-A0B8-60571C760ED7}" srcOrd="1" destOrd="0" parTransId="{74FAE9C5-170E-420F-B554-30CD185CC4B0}" sibTransId="{D6278943-BC42-4014-A19F-E9D2E57DBD98}"/>
    <dgm:cxn modelId="{C3DAB045-B1AC-4A78-A973-6B13E192447E}" type="presOf" srcId="{FB1EEB37-C453-4D69-A582-F88C0F17F9A7}" destId="{5831757C-55A0-4DCF-8F27-2AF3A50900A4}" srcOrd="0" destOrd="0" presId="urn:microsoft.com/office/officeart/2005/8/layout/vList5"/>
    <dgm:cxn modelId="{94070951-36E2-4797-BF82-6913B0B157D4}" srcId="{4B3AD1C6-E40B-4B96-AF33-88A5FC1F749D}" destId="{6A54DDFB-6664-49B6-AC7C-AC83EE0C22E4}" srcOrd="0" destOrd="0" parTransId="{33F345F5-1165-439B-AAD4-AAA1C8EC7BAD}" sibTransId="{89045F72-B23F-40A4-88BF-76DD53C482B2}"/>
    <dgm:cxn modelId="{AD8E4579-77BA-4C31-A6D5-8A021A64CE2D}" srcId="{AC722790-896A-4E85-B7E4-4DAEF1C05F53}" destId="{4B3AD1C6-E40B-4B96-AF33-88A5FC1F749D}" srcOrd="2" destOrd="0" parTransId="{7F4C9B65-8EB8-48B6-B514-2EFFBB8B129D}" sibTransId="{A12507EC-7C02-47AE-8161-4B5B5F40CF0E}"/>
    <dgm:cxn modelId="{A837D49F-00AA-44FD-87EF-CE85848716B7}" srcId="{6F9406ED-50D7-4B8B-A0B8-60571C760ED7}" destId="{AA34FADE-2896-4126-8027-B2AC6122F1D1}" srcOrd="0" destOrd="0" parTransId="{FCB2AA53-1817-4B89-8160-0F04C457059A}" sibTransId="{B7F568A1-23CE-44FB-9585-F22E17911C1F}"/>
    <dgm:cxn modelId="{8B6A3DF0-182A-49B1-A3EC-3971F4818C88}" srcId="{FB1EEB37-C453-4D69-A582-F88C0F17F9A7}" destId="{72AEE878-1897-458E-A1C7-866724EFE1B9}" srcOrd="0" destOrd="0" parTransId="{59D1AE15-BAB5-4437-A61A-54B364AB1109}" sibTransId="{A1E9A16D-5573-47F4-8B2A-F03EAA7C3C88}"/>
    <dgm:cxn modelId="{F90DC458-11C2-4A6A-B71A-09F98AD1C973}" type="presOf" srcId="{4B3AD1C6-E40B-4B96-AF33-88A5FC1F749D}" destId="{44F2335F-81DC-41A0-8535-1F1A54228014}" srcOrd="0" destOrd="0" presId="urn:microsoft.com/office/officeart/2005/8/layout/vList5"/>
    <dgm:cxn modelId="{0938899D-7540-49AD-A77D-311A8683E0E4}" srcId="{AC722790-896A-4E85-B7E4-4DAEF1C05F53}" destId="{FB1EEB37-C453-4D69-A582-F88C0F17F9A7}" srcOrd="0" destOrd="0" parTransId="{F5319468-A763-46AB-B261-E310472435C3}" sibTransId="{0D60C3C9-06FB-496C-B0C5-D292294786DC}"/>
    <dgm:cxn modelId="{A6E90B46-8D87-4AD0-924A-D4FE7B19CC7D}" type="presOf" srcId="{AC722790-896A-4E85-B7E4-4DAEF1C05F53}" destId="{13D6637F-0D6E-44E9-806D-D56899F98E46}" srcOrd="0" destOrd="0" presId="urn:microsoft.com/office/officeart/2005/8/layout/vList5"/>
    <dgm:cxn modelId="{7671FA30-7481-470E-B3AD-1C29AD1B13C6}" type="presParOf" srcId="{13D6637F-0D6E-44E9-806D-D56899F98E46}" destId="{36A0F9A1-C249-49A8-A672-57D444F3D3CF}" srcOrd="0" destOrd="0" presId="urn:microsoft.com/office/officeart/2005/8/layout/vList5"/>
    <dgm:cxn modelId="{D07D5E9A-D4E3-457B-98AD-048BACAB68AA}" type="presParOf" srcId="{36A0F9A1-C249-49A8-A672-57D444F3D3CF}" destId="{5831757C-55A0-4DCF-8F27-2AF3A50900A4}" srcOrd="0" destOrd="0" presId="urn:microsoft.com/office/officeart/2005/8/layout/vList5"/>
    <dgm:cxn modelId="{DC890DD1-065B-4698-91B0-5E8D3F4D4DCD}" type="presParOf" srcId="{36A0F9A1-C249-49A8-A672-57D444F3D3CF}" destId="{28359CA0-3377-4477-BFB6-08E3F02F5325}" srcOrd="1" destOrd="0" presId="urn:microsoft.com/office/officeart/2005/8/layout/vList5"/>
    <dgm:cxn modelId="{94A2CAEA-8606-4D11-9470-19A61710AD85}" type="presParOf" srcId="{13D6637F-0D6E-44E9-806D-D56899F98E46}" destId="{42EC3547-B455-460D-A54F-35BE0131365B}" srcOrd="1" destOrd="0" presId="urn:microsoft.com/office/officeart/2005/8/layout/vList5"/>
    <dgm:cxn modelId="{54694CA1-BD36-459F-988B-A287BB91B63E}" type="presParOf" srcId="{13D6637F-0D6E-44E9-806D-D56899F98E46}" destId="{AB91028F-765C-46BF-8ED3-09228C3FA69E}" srcOrd="2" destOrd="0" presId="urn:microsoft.com/office/officeart/2005/8/layout/vList5"/>
    <dgm:cxn modelId="{EBAA2CCC-4C19-415F-8ADE-AC61D6ACB8E6}" type="presParOf" srcId="{AB91028F-765C-46BF-8ED3-09228C3FA69E}" destId="{93C216C9-845C-4CAA-B87B-1F6BB37E882B}" srcOrd="0" destOrd="0" presId="urn:microsoft.com/office/officeart/2005/8/layout/vList5"/>
    <dgm:cxn modelId="{4FCB8E06-FC58-4A00-9817-2FD3CDE29EB1}" type="presParOf" srcId="{AB91028F-765C-46BF-8ED3-09228C3FA69E}" destId="{73EFE07C-C197-48FC-B205-4A06D30F3EB6}" srcOrd="1" destOrd="0" presId="urn:microsoft.com/office/officeart/2005/8/layout/vList5"/>
    <dgm:cxn modelId="{D173825D-B1FF-42AE-AF72-FF5C18C3E38B}" type="presParOf" srcId="{13D6637F-0D6E-44E9-806D-D56899F98E46}" destId="{39A42A21-4A9D-4446-8966-C242872E0DE1}" srcOrd="3" destOrd="0" presId="urn:microsoft.com/office/officeart/2005/8/layout/vList5"/>
    <dgm:cxn modelId="{6F6A04C8-5875-4142-949D-D63203BD9EE0}" type="presParOf" srcId="{13D6637F-0D6E-44E9-806D-D56899F98E46}" destId="{3B3A1A40-B458-4CF5-AE33-B3ED13A2385F}" srcOrd="4" destOrd="0" presId="urn:microsoft.com/office/officeart/2005/8/layout/vList5"/>
    <dgm:cxn modelId="{626AF2D9-1D6C-40F8-A7A7-FC6AC72043A8}" type="presParOf" srcId="{3B3A1A40-B458-4CF5-AE33-B3ED13A2385F}" destId="{44F2335F-81DC-41A0-8535-1F1A54228014}" srcOrd="0" destOrd="0" presId="urn:microsoft.com/office/officeart/2005/8/layout/vList5"/>
    <dgm:cxn modelId="{AA154772-094F-4CC0-93A4-59EE14DBF7A7}" type="presParOf" srcId="{3B3A1A40-B458-4CF5-AE33-B3ED13A2385F}" destId="{80F94B64-5A6B-4DC9-BEAC-F79FDEC3E54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5F853DB-F6E5-4F34-AED9-070F52DC340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06E94CB-DE4B-4349-A848-84E9EBC8C562}">
      <dgm:prSet phldrT="[Текст]"/>
      <dgm:spPr/>
      <dgm:t>
        <a:bodyPr/>
        <a:lstStyle/>
        <a:p>
          <a:r>
            <a:rPr lang="ru-RU" dirty="0" smtClean="0"/>
            <a:t>Профессиональный стандарт по специальности</a:t>
          </a:r>
          <a:endParaRPr lang="ru-RU" dirty="0"/>
        </a:p>
      </dgm:t>
    </dgm:pt>
    <dgm:pt modelId="{13A0929F-BF7E-4DB0-8026-9075E281A89A}" type="parTrans" cxnId="{28A0EBE1-00AD-48BD-ABDE-BBAF18FC2381}">
      <dgm:prSet/>
      <dgm:spPr/>
      <dgm:t>
        <a:bodyPr/>
        <a:lstStyle/>
        <a:p>
          <a:endParaRPr lang="ru-RU"/>
        </a:p>
      </dgm:t>
    </dgm:pt>
    <dgm:pt modelId="{53C85173-1126-4D91-B763-EBA9C07FDAB7}" type="sibTrans" cxnId="{28A0EBE1-00AD-48BD-ABDE-BBAF18FC2381}">
      <dgm:prSet/>
      <dgm:spPr/>
      <dgm:t>
        <a:bodyPr/>
        <a:lstStyle/>
        <a:p>
          <a:endParaRPr lang="ru-RU"/>
        </a:p>
      </dgm:t>
    </dgm:pt>
    <dgm:pt modelId="{84B7097E-3958-47C3-A9E2-EDE6D2C933C1}">
      <dgm:prSet phldrT="[Текст]"/>
      <dgm:spPr/>
      <dgm:t>
        <a:bodyPr/>
        <a:lstStyle/>
        <a:p>
          <a:r>
            <a:rPr lang="ru-RU" dirty="0" smtClean="0"/>
            <a:t>Образовательные программы по специальности</a:t>
          </a:r>
          <a:endParaRPr lang="ru-RU" dirty="0"/>
        </a:p>
      </dgm:t>
    </dgm:pt>
    <dgm:pt modelId="{B66BBD21-B4AC-41AC-BDFF-73E1B7532E72}" type="parTrans" cxnId="{F2649CBE-37AA-473A-9864-2A27AD5078CD}">
      <dgm:prSet/>
      <dgm:spPr/>
      <dgm:t>
        <a:bodyPr/>
        <a:lstStyle/>
        <a:p>
          <a:endParaRPr lang="ru-RU"/>
        </a:p>
      </dgm:t>
    </dgm:pt>
    <dgm:pt modelId="{E2FEEB3A-0500-482A-8BA6-9A558BE0783B}" type="sibTrans" cxnId="{F2649CBE-37AA-473A-9864-2A27AD5078CD}">
      <dgm:prSet/>
      <dgm:spPr/>
      <dgm:t>
        <a:bodyPr/>
        <a:lstStyle/>
        <a:p>
          <a:endParaRPr lang="ru-RU"/>
        </a:p>
      </dgm:t>
    </dgm:pt>
    <dgm:pt modelId="{44317EED-49B4-4549-8C21-E4D3AD5F583B}">
      <dgm:prSet phldrT="[Текст]"/>
      <dgm:spPr/>
      <dgm:t>
        <a:bodyPr/>
        <a:lstStyle/>
        <a:p>
          <a:r>
            <a:rPr lang="ru-RU" dirty="0" smtClean="0"/>
            <a:t>Уровни квалификации по специальности </a:t>
          </a:r>
          <a:endParaRPr lang="ru-RU" dirty="0"/>
        </a:p>
      </dgm:t>
    </dgm:pt>
    <dgm:pt modelId="{AAF0F7F8-2FF0-4179-AC65-D6CC17A35CC0}" type="parTrans" cxnId="{817B534A-5504-4527-9FB3-E8B38F348257}">
      <dgm:prSet/>
      <dgm:spPr/>
      <dgm:t>
        <a:bodyPr/>
        <a:lstStyle/>
        <a:p>
          <a:endParaRPr lang="ru-RU"/>
        </a:p>
      </dgm:t>
    </dgm:pt>
    <dgm:pt modelId="{2D5E6705-78B3-4D9E-9F08-7934975275E9}" type="sibTrans" cxnId="{817B534A-5504-4527-9FB3-E8B38F348257}">
      <dgm:prSet/>
      <dgm:spPr/>
      <dgm:t>
        <a:bodyPr/>
        <a:lstStyle/>
        <a:p>
          <a:endParaRPr lang="ru-RU"/>
        </a:p>
      </dgm:t>
    </dgm:pt>
    <dgm:pt modelId="{AAA4009E-6E47-4C78-82D6-05C29F6D396E}" type="pres">
      <dgm:prSet presAssocID="{A5F853DB-F6E5-4F34-AED9-070F52DC340A}" presName="CompostProcess" presStyleCnt="0">
        <dgm:presLayoutVars>
          <dgm:dir/>
          <dgm:resizeHandles val="exact"/>
        </dgm:presLayoutVars>
      </dgm:prSet>
      <dgm:spPr/>
    </dgm:pt>
    <dgm:pt modelId="{6B9C7D2F-0297-450A-B6FB-170FC9767D6A}" type="pres">
      <dgm:prSet presAssocID="{A5F853DB-F6E5-4F34-AED9-070F52DC340A}" presName="arrow" presStyleLbl="bgShp" presStyleIdx="0" presStyleCnt="1"/>
      <dgm:spPr/>
    </dgm:pt>
    <dgm:pt modelId="{71882775-5849-4D08-AA50-4F80D9FE987F}" type="pres">
      <dgm:prSet presAssocID="{A5F853DB-F6E5-4F34-AED9-070F52DC340A}" presName="linearProcess" presStyleCnt="0"/>
      <dgm:spPr/>
    </dgm:pt>
    <dgm:pt modelId="{8296CF8B-322B-4AED-9EBE-12EDC6602EFB}" type="pres">
      <dgm:prSet presAssocID="{506E94CB-DE4B-4349-A848-84E9EBC8C56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0B8E0-E9EC-40D5-B7BA-ABCFD25F87C9}" type="pres">
      <dgm:prSet presAssocID="{53C85173-1126-4D91-B763-EBA9C07FDAB7}" presName="sibTrans" presStyleCnt="0"/>
      <dgm:spPr/>
    </dgm:pt>
    <dgm:pt modelId="{791ACD5E-0AC4-4CB6-AB8E-96A6D181840A}" type="pres">
      <dgm:prSet presAssocID="{84B7097E-3958-47C3-A9E2-EDE6D2C933C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224BA2-CE51-4121-8774-88769177D3A3}" type="pres">
      <dgm:prSet presAssocID="{E2FEEB3A-0500-482A-8BA6-9A558BE0783B}" presName="sibTrans" presStyleCnt="0"/>
      <dgm:spPr/>
    </dgm:pt>
    <dgm:pt modelId="{549A435A-6737-44E5-8F5A-DA9D8C020E0A}" type="pres">
      <dgm:prSet presAssocID="{44317EED-49B4-4549-8C21-E4D3AD5F583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660DF8-4B30-43A6-85D6-9AA778FF28BD}" type="presOf" srcId="{506E94CB-DE4B-4349-A848-84E9EBC8C562}" destId="{8296CF8B-322B-4AED-9EBE-12EDC6602EFB}" srcOrd="0" destOrd="0" presId="urn:microsoft.com/office/officeart/2005/8/layout/hProcess9"/>
    <dgm:cxn modelId="{817B534A-5504-4527-9FB3-E8B38F348257}" srcId="{A5F853DB-F6E5-4F34-AED9-070F52DC340A}" destId="{44317EED-49B4-4549-8C21-E4D3AD5F583B}" srcOrd="2" destOrd="0" parTransId="{AAF0F7F8-2FF0-4179-AC65-D6CC17A35CC0}" sibTransId="{2D5E6705-78B3-4D9E-9F08-7934975275E9}"/>
    <dgm:cxn modelId="{7E9C9CB2-ABCD-4D2F-9AF2-10027A898428}" type="presOf" srcId="{44317EED-49B4-4549-8C21-E4D3AD5F583B}" destId="{549A435A-6737-44E5-8F5A-DA9D8C020E0A}" srcOrd="0" destOrd="0" presId="urn:microsoft.com/office/officeart/2005/8/layout/hProcess9"/>
    <dgm:cxn modelId="{F2649CBE-37AA-473A-9864-2A27AD5078CD}" srcId="{A5F853DB-F6E5-4F34-AED9-070F52DC340A}" destId="{84B7097E-3958-47C3-A9E2-EDE6D2C933C1}" srcOrd="1" destOrd="0" parTransId="{B66BBD21-B4AC-41AC-BDFF-73E1B7532E72}" sibTransId="{E2FEEB3A-0500-482A-8BA6-9A558BE0783B}"/>
    <dgm:cxn modelId="{28A0EBE1-00AD-48BD-ABDE-BBAF18FC2381}" srcId="{A5F853DB-F6E5-4F34-AED9-070F52DC340A}" destId="{506E94CB-DE4B-4349-A848-84E9EBC8C562}" srcOrd="0" destOrd="0" parTransId="{13A0929F-BF7E-4DB0-8026-9075E281A89A}" sibTransId="{53C85173-1126-4D91-B763-EBA9C07FDAB7}"/>
    <dgm:cxn modelId="{03590E64-7A08-4838-A500-E8F6694D06F4}" type="presOf" srcId="{84B7097E-3958-47C3-A9E2-EDE6D2C933C1}" destId="{791ACD5E-0AC4-4CB6-AB8E-96A6D181840A}" srcOrd="0" destOrd="0" presId="urn:microsoft.com/office/officeart/2005/8/layout/hProcess9"/>
    <dgm:cxn modelId="{69E75B58-BA76-48DF-B4E5-46EFB954688A}" type="presOf" srcId="{A5F853DB-F6E5-4F34-AED9-070F52DC340A}" destId="{AAA4009E-6E47-4C78-82D6-05C29F6D396E}" srcOrd="0" destOrd="0" presId="urn:microsoft.com/office/officeart/2005/8/layout/hProcess9"/>
    <dgm:cxn modelId="{D8900BA9-3DA6-4936-BDC7-F7389C236FD6}" type="presParOf" srcId="{AAA4009E-6E47-4C78-82D6-05C29F6D396E}" destId="{6B9C7D2F-0297-450A-B6FB-170FC9767D6A}" srcOrd="0" destOrd="0" presId="urn:microsoft.com/office/officeart/2005/8/layout/hProcess9"/>
    <dgm:cxn modelId="{6DD3B149-CE35-4AB0-B502-3BB01E4A447D}" type="presParOf" srcId="{AAA4009E-6E47-4C78-82D6-05C29F6D396E}" destId="{71882775-5849-4D08-AA50-4F80D9FE987F}" srcOrd="1" destOrd="0" presId="urn:microsoft.com/office/officeart/2005/8/layout/hProcess9"/>
    <dgm:cxn modelId="{4FCC2DA7-7E74-40DF-8E5C-9C701F4CF195}" type="presParOf" srcId="{71882775-5849-4D08-AA50-4F80D9FE987F}" destId="{8296CF8B-322B-4AED-9EBE-12EDC6602EFB}" srcOrd="0" destOrd="0" presId="urn:microsoft.com/office/officeart/2005/8/layout/hProcess9"/>
    <dgm:cxn modelId="{CE218A89-2182-4D7D-B1DB-21BD813D1633}" type="presParOf" srcId="{71882775-5849-4D08-AA50-4F80D9FE987F}" destId="{AAE0B8E0-E9EC-40D5-B7BA-ABCFD25F87C9}" srcOrd="1" destOrd="0" presId="urn:microsoft.com/office/officeart/2005/8/layout/hProcess9"/>
    <dgm:cxn modelId="{57D8B9F0-CF9B-42CA-93A1-72E9EF44DB3A}" type="presParOf" srcId="{71882775-5849-4D08-AA50-4F80D9FE987F}" destId="{791ACD5E-0AC4-4CB6-AB8E-96A6D181840A}" srcOrd="2" destOrd="0" presId="urn:microsoft.com/office/officeart/2005/8/layout/hProcess9"/>
    <dgm:cxn modelId="{F70350F2-0CE6-4DB8-90C4-5CC4B9F76AD3}" type="presParOf" srcId="{71882775-5849-4D08-AA50-4F80D9FE987F}" destId="{FA224BA2-CE51-4121-8774-88769177D3A3}" srcOrd="3" destOrd="0" presId="urn:microsoft.com/office/officeart/2005/8/layout/hProcess9"/>
    <dgm:cxn modelId="{7A500D34-06D9-488E-9B19-C0C3D4310D84}" type="presParOf" srcId="{71882775-5849-4D08-AA50-4F80D9FE987F}" destId="{549A435A-6737-44E5-8F5A-DA9D8C020E0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7A78DAE-3E37-4CE2-A748-84024212E038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A1CE6D-86F4-4422-A708-84CE01D4BEEF}">
      <dgm:prSet phldrT="[Текст]"/>
      <dgm:spPr/>
      <dgm:t>
        <a:bodyPr/>
        <a:lstStyle/>
        <a:p>
          <a:r>
            <a:rPr lang="ru-RU" u="sng" dirty="0" smtClean="0"/>
            <a:t>Инициатор и куратор</a:t>
          </a:r>
          <a:r>
            <a:rPr lang="ru-RU" dirty="0" smtClean="0"/>
            <a:t>: Национальная медицинская палата</a:t>
          </a:r>
          <a:endParaRPr lang="ru-RU" dirty="0"/>
        </a:p>
      </dgm:t>
    </dgm:pt>
    <dgm:pt modelId="{B86EEC53-69FC-480D-B66C-A161D18198AA}" type="parTrans" cxnId="{ADB8D5F5-A4FA-4ADC-9B1F-E09E6C699DD9}">
      <dgm:prSet/>
      <dgm:spPr/>
      <dgm:t>
        <a:bodyPr/>
        <a:lstStyle/>
        <a:p>
          <a:endParaRPr lang="ru-RU"/>
        </a:p>
      </dgm:t>
    </dgm:pt>
    <dgm:pt modelId="{1FF0F9A6-F44B-4E5B-AE83-CF1AC2F80DF0}" type="sibTrans" cxnId="{ADB8D5F5-A4FA-4ADC-9B1F-E09E6C699DD9}">
      <dgm:prSet/>
      <dgm:spPr/>
      <dgm:t>
        <a:bodyPr/>
        <a:lstStyle/>
        <a:p>
          <a:endParaRPr lang="ru-RU"/>
        </a:p>
      </dgm:t>
    </dgm:pt>
    <dgm:pt modelId="{B988122B-B2AC-4834-B81E-4B60164FDDA4}">
      <dgm:prSet phldrT="[Текст]" custT="1"/>
      <dgm:spPr/>
      <dgm:t>
        <a:bodyPr/>
        <a:lstStyle/>
        <a:p>
          <a:r>
            <a:rPr lang="ru-RU" sz="1800" dirty="0" smtClean="0"/>
            <a:t>Инициирование разработки стандарта</a:t>
          </a:r>
          <a:endParaRPr lang="ru-RU" sz="1800" dirty="0"/>
        </a:p>
      </dgm:t>
    </dgm:pt>
    <dgm:pt modelId="{94056DF4-2C4C-4D8E-9C95-49D4F911C758}" type="parTrans" cxnId="{34000B3D-5E9A-400D-A57D-73E4DA1D585D}">
      <dgm:prSet/>
      <dgm:spPr/>
      <dgm:t>
        <a:bodyPr/>
        <a:lstStyle/>
        <a:p>
          <a:endParaRPr lang="ru-RU"/>
        </a:p>
      </dgm:t>
    </dgm:pt>
    <dgm:pt modelId="{333EF4D0-0EE4-4C2F-AB9A-DCD548BE3427}" type="sibTrans" cxnId="{34000B3D-5E9A-400D-A57D-73E4DA1D585D}">
      <dgm:prSet/>
      <dgm:spPr/>
      <dgm:t>
        <a:bodyPr/>
        <a:lstStyle/>
        <a:p>
          <a:endParaRPr lang="ru-RU"/>
        </a:p>
      </dgm:t>
    </dgm:pt>
    <dgm:pt modelId="{DB6E47F3-0720-4B7D-B0B0-CEDCB3AB88D2}">
      <dgm:prSet phldrT="[Текст]" custT="1"/>
      <dgm:spPr/>
      <dgm:t>
        <a:bodyPr/>
        <a:lstStyle/>
        <a:p>
          <a:r>
            <a:rPr lang="ru-RU" sz="1800" dirty="0" smtClean="0"/>
            <a:t>Помощь во взаимодействии с МЗ и Минтрудом</a:t>
          </a:r>
          <a:endParaRPr lang="ru-RU" sz="1800" dirty="0"/>
        </a:p>
      </dgm:t>
    </dgm:pt>
    <dgm:pt modelId="{30EDAF23-19C2-4738-8E2E-13CA8753597B}" type="parTrans" cxnId="{60415098-B020-45B5-9A5A-35B0ED2F6BB0}">
      <dgm:prSet/>
      <dgm:spPr/>
      <dgm:t>
        <a:bodyPr/>
        <a:lstStyle/>
        <a:p>
          <a:endParaRPr lang="ru-RU"/>
        </a:p>
      </dgm:t>
    </dgm:pt>
    <dgm:pt modelId="{8AD4899F-889D-4B7B-B411-21ADFDF219A6}" type="sibTrans" cxnId="{60415098-B020-45B5-9A5A-35B0ED2F6BB0}">
      <dgm:prSet/>
      <dgm:spPr/>
      <dgm:t>
        <a:bodyPr/>
        <a:lstStyle/>
        <a:p>
          <a:endParaRPr lang="ru-RU"/>
        </a:p>
      </dgm:t>
    </dgm:pt>
    <dgm:pt modelId="{B9C97ABB-8577-4022-BE40-EF55EA368A0C}">
      <dgm:prSet phldrT="[Текст]"/>
      <dgm:spPr/>
      <dgm:t>
        <a:bodyPr/>
        <a:lstStyle/>
        <a:p>
          <a:r>
            <a:rPr lang="ru-RU" u="sng" dirty="0" smtClean="0"/>
            <a:t>Организация-разработчик</a:t>
          </a:r>
          <a:r>
            <a:rPr lang="ru-RU" dirty="0" smtClean="0"/>
            <a:t>: РКО</a:t>
          </a:r>
          <a:endParaRPr lang="ru-RU" dirty="0"/>
        </a:p>
      </dgm:t>
    </dgm:pt>
    <dgm:pt modelId="{7EE1A52E-6EEC-477C-A7D1-0F3E004B4D96}" type="parTrans" cxnId="{F35BE04D-9CE7-413A-86C3-8C9DADDB9B97}">
      <dgm:prSet/>
      <dgm:spPr/>
      <dgm:t>
        <a:bodyPr/>
        <a:lstStyle/>
        <a:p>
          <a:endParaRPr lang="ru-RU"/>
        </a:p>
      </dgm:t>
    </dgm:pt>
    <dgm:pt modelId="{37B4E8A1-40DF-4B5D-B246-617B68E874F8}" type="sibTrans" cxnId="{F35BE04D-9CE7-413A-86C3-8C9DADDB9B97}">
      <dgm:prSet/>
      <dgm:spPr/>
      <dgm:t>
        <a:bodyPr/>
        <a:lstStyle/>
        <a:p>
          <a:endParaRPr lang="ru-RU"/>
        </a:p>
      </dgm:t>
    </dgm:pt>
    <dgm:pt modelId="{D0282C39-6CB1-472A-9373-8AB3CC0B2A83}">
      <dgm:prSet phldrT="[Текст]"/>
      <dgm:spPr/>
      <dgm:t>
        <a:bodyPr/>
        <a:lstStyle/>
        <a:p>
          <a:r>
            <a:rPr lang="ru-RU" dirty="0" smtClean="0"/>
            <a:t>Создание рабочей группы экспертов</a:t>
          </a:r>
          <a:endParaRPr lang="ru-RU" dirty="0"/>
        </a:p>
      </dgm:t>
    </dgm:pt>
    <dgm:pt modelId="{A861B0AE-1C52-44E1-93C3-2E35D30E2418}" type="parTrans" cxnId="{6255819D-C28B-4DEB-9E97-0DD128BCEBCB}">
      <dgm:prSet/>
      <dgm:spPr/>
      <dgm:t>
        <a:bodyPr/>
        <a:lstStyle/>
        <a:p>
          <a:endParaRPr lang="ru-RU"/>
        </a:p>
      </dgm:t>
    </dgm:pt>
    <dgm:pt modelId="{970597C7-0F3E-4C9A-B9E9-FF8A04BA3C5A}" type="sibTrans" cxnId="{6255819D-C28B-4DEB-9E97-0DD128BCEBCB}">
      <dgm:prSet/>
      <dgm:spPr/>
      <dgm:t>
        <a:bodyPr/>
        <a:lstStyle/>
        <a:p>
          <a:endParaRPr lang="ru-RU"/>
        </a:p>
      </dgm:t>
    </dgm:pt>
    <dgm:pt modelId="{61558BD0-E1AD-4C5F-8F0E-84A189B26072}">
      <dgm:prSet phldrT="[Текст]"/>
      <dgm:spPr/>
      <dgm:t>
        <a:bodyPr/>
        <a:lstStyle/>
        <a:p>
          <a:r>
            <a:rPr lang="ru-RU" dirty="0" smtClean="0"/>
            <a:t>Разработка </a:t>
          </a:r>
          <a:r>
            <a:rPr lang="ru-RU" dirty="0" err="1" smtClean="0"/>
            <a:t>драфта</a:t>
          </a:r>
          <a:r>
            <a:rPr lang="ru-RU" dirty="0" smtClean="0"/>
            <a:t> стандарта</a:t>
          </a:r>
          <a:endParaRPr lang="ru-RU" dirty="0"/>
        </a:p>
      </dgm:t>
    </dgm:pt>
    <dgm:pt modelId="{2810131A-B2CD-4A38-95E4-CCA2F148CBD3}" type="parTrans" cxnId="{92965FB9-0C61-4179-9BB9-696232894366}">
      <dgm:prSet/>
      <dgm:spPr/>
      <dgm:t>
        <a:bodyPr/>
        <a:lstStyle/>
        <a:p>
          <a:endParaRPr lang="ru-RU"/>
        </a:p>
      </dgm:t>
    </dgm:pt>
    <dgm:pt modelId="{BBD83D73-400B-4714-8692-EA3F31D1ECBD}" type="sibTrans" cxnId="{92965FB9-0C61-4179-9BB9-696232894366}">
      <dgm:prSet/>
      <dgm:spPr/>
      <dgm:t>
        <a:bodyPr/>
        <a:lstStyle/>
        <a:p>
          <a:endParaRPr lang="ru-RU"/>
        </a:p>
      </dgm:t>
    </dgm:pt>
    <dgm:pt modelId="{D520D705-2C96-46E7-8F5A-1450C589F1E5}">
      <dgm:prSet phldrT="[Текст]" custT="1"/>
      <dgm:spPr/>
      <dgm:t>
        <a:bodyPr/>
        <a:lstStyle/>
        <a:p>
          <a:r>
            <a:rPr lang="ru-RU" sz="1800" dirty="0" smtClean="0"/>
            <a:t>Координация и методическая помощь</a:t>
          </a:r>
          <a:endParaRPr lang="ru-RU" sz="1800" dirty="0"/>
        </a:p>
      </dgm:t>
    </dgm:pt>
    <dgm:pt modelId="{CE5B99AA-A049-4DDE-9973-20AD16940DDF}" type="parTrans" cxnId="{4E3EC12C-4107-4AA7-A5BB-0658B062D9E7}">
      <dgm:prSet/>
      <dgm:spPr/>
      <dgm:t>
        <a:bodyPr/>
        <a:lstStyle/>
        <a:p>
          <a:endParaRPr lang="ru-RU"/>
        </a:p>
      </dgm:t>
    </dgm:pt>
    <dgm:pt modelId="{5EFF4513-C62C-48AF-BB2A-BCEE429E6104}" type="sibTrans" cxnId="{4E3EC12C-4107-4AA7-A5BB-0658B062D9E7}">
      <dgm:prSet/>
      <dgm:spPr/>
      <dgm:t>
        <a:bodyPr/>
        <a:lstStyle/>
        <a:p>
          <a:endParaRPr lang="ru-RU"/>
        </a:p>
      </dgm:t>
    </dgm:pt>
    <dgm:pt modelId="{BE648E57-0421-4239-BF3C-50F3B20E71C3}">
      <dgm:prSet phldrT="[Текст]"/>
      <dgm:spPr/>
      <dgm:t>
        <a:bodyPr/>
        <a:lstStyle/>
        <a:p>
          <a:r>
            <a:rPr lang="ru-RU" dirty="0" smtClean="0"/>
            <a:t>Обсуждение с привлечением широкого круга экспертов</a:t>
          </a:r>
          <a:endParaRPr lang="ru-RU" dirty="0"/>
        </a:p>
      </dgm:t>
    </dgm:pt>
    <dgm:pt modelId="{6C81E753-8194-4F74-8918-D4941D13CD91}" type="parTrans" cxnId="{8847ECB2-148B-4B50-BA59-B8D74C11548C}">
      <dgm:prSet/>
      <dgm:spPr/>
      <dgm:t>
        <a:bodyPr/>
        <a:lstStyle/>
        <a:p>
          <a:endParaRPr lang="ru-RU"/>
        </a:p>
      </dgm:t>
    </dgm:pt>
    <dgm:pt modelId="{0C2AD525-57A9-4436-8ED7-3DDB08B28CAD}" type="sibTrans" cxnId="{8847ECB2-148B-4B50-BA59-B8D74C11548C}">
      <dgm:prSet/>
      <dgm:spPr/>
      <dgm:t>
        <a:bodyPr/>
        <a:lstStyle/>
        <a:p>
          <a:endParaRPr lang="ru-RU"/>
        </a:p>
      </dgm:t>
    </dgm:pt>
    <dgm:pt modelId="{3C88A585-BD05-4A3E-9525-FF9E99C330A9}">
      <dgm:prSet phldrT="[Текст]"/>
      <dgm:spPr/>
      <dgm:t>
        <a:bodyPr/>
        <a:lstStyle/>
        <a:p>
          <a:r>
            <a:rPr lang="ru-RU" dirty="0" smtClean="0"/>
            <a:t>Представление и обсуждение на конгрессе</a:t>
          </a:r>
          <a:endParaRPr lang="ru-RU" dirty="0"/>
        </a:p>
      </dgm:t>
    </dgm:pt>
    <dgm:pt modelId="{543AB820-ADF7-464A-9657-E9E300C28DF3}" type="parTrans" cxnId="{74A5BDB6-29CF-4E62-91F3-03EDDAD1B6B5}">
      <dgm:prSet/>
      <dgm:spPr/>
      <dgm:t>
        <a:bodyPr/>
        <a:lstStyle/>
        <a:p>
          <a:endParaRPr lang="ru-RU"/>
        </a:p>
      </dgm:t>
    </dgm:pt>
    <dgm:pt modelId="{A33A8B0B-7505-4FD3-AD36-231AC4D7DA2F}" type="sibTrans" cxnId="{74A5BDB6-29CF-4E62-91F3-03EDDAD1B6B5}">
      <dgm:prSet/>
      <dgm:spPr/>
      <dgm:t>
        <a:bodyPr/>
        <a:lstStyle/>
        <a:p>
          <a:endParaRPr lang="ru-RU"/>
        </a:p>
      </dgm:t>
    </dgm:pt>
    <dgm:pt modelId="{A57C5083-F819-4C72-8CEA-757AFCFAB7B6}">
      <dgm:prSet phldrT="[Текст]"/>
      <dgm:spPr/>
      <dgm:t>
        <a:bodyPr/>
        <a:lstStyle/>
        <a:p>
          <a:r>
            <a:rPr lang="ru-RU" dirty="0" err="1" smtClean="0"/>
            <a:t>Финализация</a:t>
          </a:r>
          <a:r>
            <a:rPr lang="ru-RU" dirty="0" smtClean="0"/>
            <a:t> документа</a:t>
          </a:r>
          <a:endParaRPr lang="ru-RU" dirty="0"/>
        </a:p>
      </dgm:t>
    </dgm:pt>
    <dgm:pt modelId="{745B974C-141E-4151-A2A8-52F31850ACB9}" type="parTrans" cxnId="{CFDCC146-FBA2-4838-8B60-07CFC4A1E350}">
      <dgm:prSet/>
      <dgm:spPr/>
      <dgm:t>
        <a:bodyPr/>
        <a:lstStyle/>
        <a:p>
          <a:endParaRPr lang="ru-RU"/>
        </a:p>
      </dgm:t>
    </dgm:pt>
    <dgm:pt modelId="{72215CA4-4574-4BE7-8957-EFB4B455D4EF}" type="sibTrans" cxnId="{CFDCC146-FBA2-4838-8B60-07CFC4A1E350}">
      <dgm:prSet/>
      <dgm:spPr/>
      <dgm:t>
        <a:bodyPr/>
        <a:lstStyle/>
        <a:p>
          <a:endParaRPr lang="ru-RU"/>
        </a:p>
      </dgm:t>
    </dgm:pt>
    <dgm:pt modelId="{1CEF7E2E-265C-48E7-9AD8-DFEBAC1E0693}">
      <dgm:prSet phldrT="[Текст]"/>
      <dgm:spPr/>
      <dgm:t>
        <a:bodyPr/>
        <a:lstStyle/>
        <a:p>
          <a:r>
            <a:rPr lang="ru-RU" dirty="0" smtClean="0"/>
            <a:t>Представление на согласование в Минтруд и МЗ</a:t>
          </a:r>
          <a:endParaRPr lang="ru-RU" dirty="0"/>
        </a:p>
      </dgm:t>
    </dgm:pt>
    <dgm:pt modelId="{1D594BAF-F9A4-46ED-B050-AF311BCF9123}" type="parTrans" cxnId="{E9803F71-1B43-472B-8CE2-2A485371A421}">
      <dgm:prSet/>
      <dgm:spPr/>
      <dgm:t>
        <a:bodyPr/>
        <a:lstStyle/>
        <a:p>
          <a:endParaRPr lang="ru-RU"/>
        </a:p>
      </dgm:t>
    </dgm:pt>
    <dgm:pt modelId="{12793DE0-C7EA-45A3-AE91-AED2BCB26F9C}" type="sibTrans" cxnId="{E9803F71-1B43-472B-8CE2-2A485371A421}">
      <dgm:prSet/>
      <dgm:spPr/>
      <dgm:t>
        <a:bodyPr/>
        <a:lstStyle/>
        <a:p>
          <a:endParaRPr lang="ru-RU"/>
        </a:p>
      </dgm:t>
    </dgm:pt>
    <dgm:pt modelId="{2ADA7E53-56C2-46F2-A035-C40757F69726}" type="pres">
      <dgm:prSet presAssocID="{B7A78DAE-3E37-4CE2-A748-84024212E03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FDA60A-6CD9-4DEB-949D-4EAB57844B4F}" type="pres">
      <dgm:prSet presAssocID="{6AA1CE6D-86F4-4422-A708-84CE01D4BEEF}" presName="linNode" presStyleCnt="0"/>
      <dgm:spPr/>
    </dgm:pt>
    <dgm:pt modelId="{DA7C0CB1-D879-43ED-9464-2F2F36DD377E}" type="pres">
      <dgm:prSet presAssocID="{6AA1CE6D-86F4-4422-A708-84CE01D4BEEF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A04BB1-D7E1-49E6-9F85-F7E7356FC612}" type="pres">
      <dgm:prSet presAssocID="{6AA1CE6D-86F4-4422-A708-84CE01D4BEEF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2957A-1A02-4588-B8EA-FBFD832E4212}" type="pres">
      <dgm:prSet presAssocID="{1FF0F9A6-F44B-4E5B-AE83-CF1AC2F80DF0}" presName="spacing" presStyleCnt="0"/>
      <dgm:spPr/>
    </dgm:pt>
    <dgm:pt modelId="{ACE774ED-2ED5-4203-AD4E-638A35FB6BB1}" type="pres">
      <dgm:prSet presAssocID="{B9C97ABB-8577-4022-BE40-EF55EA368A0C}" presName="linNode" presStyleCnt="0"/>
      <dgm:spPr/>
    </dgm:pt>
    <dgm:pt modelId="{3D1CF817-53DC-4B0F-8033-4BE38829053F}" type="pres">
      <dgm:prSet presAssocID="{B9C97ABB-8577-4022-BE40-EF55EA368A0C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435503-78D5-48DB-85CF-A7A76C0921F6}" type="pres">
      <dgm:prSet presAssocID="{B9C97ABB-8577-4022-BE40-EF55EA368A0C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28997D-6DA0-4900-8F48-13C0D24D9194}" type="presOf" srcId="{D520D705-2C96-46E7-8F5A-1450C589F1E5}" destId="{41A04BB1-D7E1-49E6-9F85-F7E7356FC612}" srcOrd="0" destOrd="1" presId="urn:microsoft.com/office/officeart/2005/8/layout/vList6"/>
    <dgm:cxn modelId="{60415098-B020-45B5-9A5A-35B0ED2F6BB0}" srcId="{6AA1CE6D-86F4-4422-A708-84CE01D4BEEF}" destId="{DB6E47F3-0720-4B7D-B0B0-CEDCB3AB88D2}" srcOrd="2" destOrd="0" parTransId="{30EDAF23-19C2-4738-8E2E-13CA8753597B}" sibTransId="{8AD4899F-889D-4B7B-B411-21ADFDF219A6}"/>
    <dgm:cxn modelId="{012E2C56-74D0-425E-9DCE-9DB04D05EC9B}" type="presOf" srcId="{D0282C39-6CB1-472A-9373-8AB3CC0B2A83}" destId="{41435503-78D5-48DB-85CF-A7A76C0921F6}" srcOrd="0" destOrd="0" presId="urn:microsoft.com/office/officeart/2005/8/layout/vList6"/>
    <dgm:cxn modelId="{7E37A80D-7444-4E01-BFD0-2D5172671779}" type="presOf" srcId="{B988122B-B2AC-4834-B81E-4B60164FDDA4}" destId="{41A04BB1-D7E1-49E6-9F85-F7E7356FC612}" srcOrd="0" destOrd="0" presId="urn:microsoft.com/office/officeart/2005/8/layout/vList6"/>
    <dgm:cxn modelId="{74A5BDB6-29CF-4E62-91F3-03EDDAD1B6B5}" srcId="{B9C97ABB-8577-4022-BE40-EF55EA368A0C}" destId="{3C88A585-BD05-4A3E-9525-FF9E99C330A9}" srcOrd="3" destOrd="0" parTransId="{543AB820-ADF7-464A-9657-E9E300C28DF3}" sibTransId="{A33A8B0B-7505-4FD3-AD36-231AC4D7DA2F}"/>
    <dgm:cxn modelId="{34000B3D-5E9A-400D-A57D-73E4DA1D585D}" srcId="{6AA1CE6D-86F4-4422-A708-84CE01D4BEEF}" destId="{B988122B-B2AC-4834-B81E-4B60164FDDA4}" srcOrd="0" destOrd="0" parTransId="{94056DF4-2C4C-4D8E-9C95-49D4F911C758}" sibTransId="{333EF4D0-0EE4-4C2F-AB9A-DCD548BE3427}"/>
    <dgm:cxn modelId="{E9803F71-1B43-472B-8CE2-2A485371A421}" srcId="{B9C97ABB-8577-4022-BE40-EF55EA368A0C}" destId="{1CEF7E2E-265C-48E7-9AD8-DFEBAC1E0693}" srcOrd="5" destOrd="0" parTransId="{1D594BAF-F9A4-46ED-B050-AF311BCF9123}" sibTransId="{12793DE0-C7EA-45A3-AE91-AED2BCB26F9C}"/>
    <dgm:cxn modelId="{464B5AC1-3988-4F05-B04E-19BE03296A5A}" type="presOf" srcId="{B7A78DAE-3E37-4CE2-A748-84024212E038}" destId="{2ADA7E53-56C2-46F2-A035-C40757F69726}" srcOrd="0" destOrd="0" presId="urn:microsoft.com/office/officeart/2005/8/layout/vList6"/>
    <dgm:cxn modelId="{8032D438-62C9-4B66-AA11-0AD84F10960B}" type="presOf" srcId="{DB6E47F3-0720-4B7D-B0B0-CEDCB3AB88D2}" destId="{41A04BB1-D7E1-49E6-9F85-F7E7356FC612}" srcOrd="0" destOrd="2" presId="urn:microsoft.com/office/officeart/2005/8/layout/vList6"/>
    <dgm:cxn modelId="{4E3EC12C-4107-4AA7-A5BB-0658B062D9E7}" srcId="{6AA1CE6D-86F4-4422-A708-84CE01D4BEEF}" destId="{D520D705-2C96-46E7-8F5A-1450C589F1E5}" srcOrd="1" destOrd="0" parTransId="{CE5B99AA-A049-4DDE-9973-20AD16940DDF}" sibTransId="{5EFF4513-C62C-48AF-BB2A-BCEE429E6104}"/>
    <dgm:cxn modelId="{6255819D-C28B-4DEB-9E97-0DD128BCEBCB}" srcId="{B9C97ABB-8577-4022-BE40-EF55EA368A0C}" destId="{D0282C39-6CB1-472A-9373-8AB3CC0B2A83}" srcOrd="0" destOrd="0" parTransId="{A861B0AE-1C52-44E1-93C3-2E35D30E2418}" sibTransId="{970597C7-0F3E-4C9A-B9E9-FF8A04BA3C5A}"/>
    <dgm:cxn modelId="{62E926CB-E62D-4D7C-8EC4-AE989C4A4DAC}" type="presOf" srcId="{BE648E57-0421-4239-BF3C-50F3B20E71C3}" destId="{41435503-78D5-48DB-85CF-A7A76C0921F6}" srcOrd="0" destOrd="2" presId="urn:microsoft.com/office/officeart/2005/8/layout/vList6"/>
    <dgm:cxn modelId="{C9F03076-B6D3-47FD-9B91-62EB42672127}" type="presOf" srcId="{3C88A585-BD05-4A3E-9525-FF9E99C330A9}" destId="{41435503-78D5-48DB-85CF-A7A76C0921F6}" srcOrd="0" destOrd="3" presId="urn:microsoft.com/office/officeart/2005/8/layout/vList6"/>
    <dgm:cxn modelId="{8847ECB2-148B-4B50-BA59-B8D74C11548C}" srcId="{B9C97ABB-8577-4022-BE40-EF55EA368A0C}" destId="{BE648E57-0421-4239-BF3C-50F3B20E71C3}" srcOrd="2" destOrd="0" parTransId="{6C81E753-8194-4F74-8918-D4941D13CD91}" sibTransId="{0C2AD525-57A9-4436-8ED7-3DDB08B28CAD}"/>
    <dgm:cxn modelId="{CFDCC146-FBA2-4838-8B60-07CFC4A1E350}" srcId="{B9C97ABB-8577-4022-BE40-EF55EA368A0C}" destId="{A57C5083-F819-4C72-8CEA-757AFCFAB7B6}" srcOrd="4" destOrd="0" parTransId="{745B974C-141E-4151-A2A8-52F31850ACB9}" sibTransId="{72215CA4-4574-4BE7-8957-EFB4B455D4EF}"/>
    <dgm:cxn modelId="{F35BE04D-9CE7-413A-86C3-8C9DADDB9B97}" srcId="{B7A78DAE-3E37-4CE2-A748-84024212E038}" destId="{B9C97ABB-8577-4022-BE40-EF55EA368A0C}" srcOrd="1" destOrd="0" parTransId="{7EE1A52E-6EEC-477C-A7D1-0F3E004B4D96}" sibTransId="{37B4E8A1-40DF-4B5D-B246-617B68E874F8}"/>
    <dgm:cxn modelId="{5248BEAE-7947-4241-87F2-034CA6910A5E}" type="presOf" srcId="{A57C5083-F819-4C72-8CEA-757AFCFAB7B6}" destId="{41435503-78D5-48DB-85CF-A7A76C0921F6}" srcOrd="0" destOrd="4" presId="urn:microsoft.com/office/officeart/2005/8/layout/vList6"/>
    <dgm:cxn modelId="{92965FB9-0C61-4179-9BB9-696232894366}" srcId="{B9C97ABB-8577-4022-BE40-EF55EA368A0C}" destId="{61558BD0-E1AD-4C5F-8F0E-84A189B26072}" srcOrd="1" destOrd="0" parTransId="{2810131A-B2CD-4A38-95E4-CCA2F148CBD3}" sibTransId="{BBD83D73-400B-4714-8692-EA3F31D1ECBD}"/>
    <dgm:cxn modelId="{C3BF7241-76CC-49DF-9103-DE13858C49A2}" type="presOf" srcId="{61558BD0-E1AD-4C5F-8F0E-84A189B26072}" destId="{41435503-78D5-48DB-85CF-A7A76C0921F6}" srcOrd="0" destOrd="1" presId="urn:microsoft.com/office/officeart/2005/8/layout/vList6"/>
    <dgm:cxn modelId="{ADB8D5F5-A4FA-4ADC-9B1F-E09E6C699DD9}" srcId="{B7A78DAE-3E37-4CE2-A748-84024212E038}" destId="{6AA1CE6D-86F4-4422-A708-84CE01D4BEEF}" srcOrd="0" destOrd="0" parTransId="{B86EEC53-69FC-480D-B66C-A161D18198AA}" sibTransId="{1FF0F9A6-F44B-4E5B-AE83-CF1AC2F80DF0}"/>
    <dgm:cxn modelId="{E9B28A56-A641-4AFA-9800-BFE5AC01FD42}" type="presOf" srcId="{1CEF7E2E-265C-48E7-9AD8-DFEBAC1E0693}" destId="{41435503-78D5-48DB-85CF-A7A76C0921F6}" srcOrd="0" destOrd="5" presId="urn:microsoft.com/office/officeart/2005/8/layout/vList6"/>
    <dgm:cxn modelId="{61F3ED12-46C8-441F-9C41-6A6751EEEDBB}" type="presOf" srcId="{6AA1CE6D-86F4-4422-A708-84CE01D4BEEF}" destId="{DA7C0CB1-D879-43ED-9464-2F2F36DD377E}" srcOrd="0" destOrd="0" presId="urn:microsoft.com/office/officeart/2005/8/layout/vList6"/>
    <dgm:cxn modelId="{4097C4D4-6243-4542-8FEF-BA413C3FDD25}" type="presOf" srcId="{B9C97ABB-8577-4022-BE40-EF55EA368A0C}" destId="{3D1CF817-53DC-4B0F-8033-4BE38829053F}" srcOrd="0" destOrd="0" presId="urn:microsoft.com/office/officeart/2005/8/layout/vList6"/>
    <dgm:cxn modelId="{966824B0-4548-447F-B95C-3E133B566881}" type="presParOf" srcId="{2ADA7E53-56C2-46F2-A035-C40757F69726}" destId="{1AFDA60A-6CD9-4DEB-949D-4EAB57844B4F}" srcOrd="0" destOrd="0" presId="urn:microsoft.com/office/officeart/2005/8/layout/vList6"/>
    <dgm:cxn modelId="{8D905FDB-5E1C-4101-8D62-1BC9A07A73F0}" type="presParOf" srcId="{1AFDA60A-6CD9-4DEB-949D-4EAB57844B4F}" destId="{DA7C0CB1-D879-43ED-9464-2F2F36DD377E}" srcOrd="0" destOrd="0" presId="urn:microsoft.com/office/officeart/2005/8/layout/vList6"/>
    <dgm:cxn modelId="{137495C8-0D0C-4282-9F7D-9D6D3D1276DC}" type="presParOf" srcId="{1AFDA60A-6CD9-4DEB-949D-4EAB57844B4F}" destId="{41A04BB1-D7E1-49E6-9F85-F7E7356FC612}" srcOrd="1" destOrd="0" presId="urn:microsoft.com/office/officeart/2005/8/layout/vList6"/>
    <dgm:cxn modelId="{BEC19352-5390-43ED-9510-A79238BDE1D9}" type="presParOf" srcId="{2ADA7E53-56C2-46F2-A035-C40757F69726}" destId="{1452957A-1A02-4588-B8EA-FBFD832E4212}" srcOrd="1" destOrd="0" presId="urn:microsoft.com/office/officeart/2005/8/layout/vList6"/>
    <dgm:cxn modelId="{03FEEF49-12CD-4BB7-98E8-57823F0473B6}" type="presParOf" srcId="{2ADA7E53-56C2-46F2-A035-C40757F69726}" destId="{ACE774ED-2ED5-4203-AD4E-638A35FB6BB1}" srcOrd="2" destOrd="0" presId="urn:microsoft.com/office/officeart/2005/8/layout/vList6"/>
    <dgm:cxn modelId="{BB1B2429-C0B9-4F0E-83CF-287515DE8269}" type="presParOf" srcId="{ACE774ED-2ED5-4203-AD4E-638A35FB6BB1}" destId="{3D1CF817-53DC-4B0F-8033-4BE38829053F}" srcOrd="0" destOrd="0" presId="urn:microsoft.com/office/officeart/2005/8/layout/vList6"/>
    <dgm:cxn modelId="{D06C7126-50FD-4231-956E-265AF673F47D}" type="presParOf" srcId="{ACE774ED-2ED5-4203-AD4E-638A35FB6BB1}" destId="{41435503-78D5-48DB-85CF-A7A76C0921F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5118952-1DB7-4EB3-89D8-9635B8095F20}" type="doc">
      <dgm:prSet loTypeId="urn:microsoft.com/office/officeart/2005/8/layout/p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CC5E162F-4099-4683-84CD-CA018E2E6008}">
      <dgm:prSet phldrT="[Текст]" custT="1"/>
      <dgm:spPr/>
      <dgm:t>
        <a:bodyPr/>
        <a:lstStyle/>
        <a:p>
          <a:r>
            <a:rPr lang="ru-RU" sz="1800" dirty="0" smtClean="0"/>
            <a:t>Арутюнов</a:t>
          </a:r>
        </a:p>
        <a:p>
          <a:r>
            <a:rPr lang="ru-RU" sz="1800" dirty="0" smtClean="0"/>
            <a:t>Григорий Павлович,</a:t>
          </a:r>
        </a:p>
        <a:p>
          <a:r>
            <a:rPr lang="ru-RU" sz="1800" dirty="0" smtClean="0"/>
            <a:t>Москва</a:t>
          </a:r>
        </a:p>
        <a:p>
          <a:endParaRPr lang="ru-RU" sz="1800" dirty="0"/>
        </a:p>
      </dgm:t>
    </dgm:pt>
    <dgm:pt modelId="{AE65EAC3-F8D0-418C-8D4D-DAC3FAB751D5}" type="parTrans" cxnId="{7551E731-9331-4AE5-9BC4-C1E524757F05}">
      <dgm:prSet/>
      <dgm:spPr/>
      <dgm:t>
        <a:bodyPr/>
        <a:lstStyle/>
        <a:p>
          <a:endParaRPr lang="ru-RU"/>
        </a:p>
      </dgm:t>
    </dgm:pt>
    <dgm:pt modelId="{562BDBDC-884B-476C-ABCE-A44198414438}" type="sibTrans" cxnId="{7551E731-9331-4AE5-9BC4-C1E524757F05}">
      <dgm:prSet/>
      <dgm:spPr/>
      <dgm:t>
        <a:bodyPr/>
        <a:lstStyle/>
        <a:p>
          <a:endParaRPr lang="ru-RU"/>
        </a:p>
      </dgm:t>
    </dgm:pt>
    <dgm:pt modelId="{A34E0182-7FA8-4136-B7D5-E09AF2BDFAE7}">
      <dgm:prSet phldrT="[Текст]" custT="1"/>
      <dgm:spPr/>
      <dgm:t>
        <a:bodyPr/>
        <a:lstStyle/>
        <a:p>
          <a:r>
            <a:rPr lang="ru-RU" sz="1800" dirty="0" err="1" smtClean="0"/>
            <a:t>Дупляков</a:t>
          </a:r>
          <a:endParaRPr lang="ru-RU" sz="1800" dirty="0" smtClean="0"/>
        </a:p>
        <a:p>
          <a:r>
            <a:rPr lang="ru-RU" sz="1800" dirty="0" smtClean="0"/>
            <a:t>Дмитрий Викторович,</a:t>
          </a:r>
        </a:p>
        <a:p>
          <a:r>
            <a:rPr lang="ru-RU" sz="1800" dirty="0" smtClean="0"/>
            <a:t>Самара</a:t>
          </a:r>
          <a:endParaRPr lang="ru-RU" sz="1800" dirty="0"/>
        </a:p>
      </dgm:t>
    </dgm:pt>
    <dgm:pt modelId="{81D4BAC3-B200-4EA8-A5AD-68CD70CA05F6}" type="parTrans" cxnId="{30699D99-1204-4724-BB77-2A7051C0E2FC}">
      <dgm:prSet/>
      <dgm:spPr/>
      <dgm:t>
        <a:bodyPr/>
        <a:lstStyle/>
        <a:p>
          <a:endParaRPr lang="ru-RU"/>
        </a:p>
      </dgm:t>
    </dgm:pt>
    <dgm:pt modelId="{A9004D2C-DD4B-4FD5-95A2-B11953C41BA8}" type="sibTrans" cxnId="{30699D99-1204-4724-BB77-2A7051C0E2FC}">
      <dgm:prSet/>
      <dgm:spPr/>
      <dgm:t>
        <a:bodyPr/>
        <a:lstStyle/>
        <a:p>
          <a:endParaRPr lang="ru-RU"/>
        </a:p>
      </dgm:t>
    </dgm:pt>
    <dgm:pt modelId="{879BC02C-3DE1-491B-9FCB-07CA193C1DB5}">
      <dgm:prSet phldrT="[Текст]" custT="1"/>
      <dgm:spPr/>
      <dgm:t>
        <a:bodyPr/>
        <a:lstStyle/>
        <a:p>
          <a:r>
            <a:rPr lang="ru-RU" sz="1800" dirty="0" err="1" smtClean="0"/>
            <a:t>Мацкеплишвили</a:t>
          </a:r>
          <a:endParaRPr lang="ru-RU" sz="1800" dirty="0" smtClean="0"/>
        </a:p>
        <a:p>
          <a:r>
            <a:rPr lang="ru-RU" sz="1800" dirty="0" err="1" smtClean="0"/>
            <a:t>Симон</a:t>
          </a:r>
          <a:r>
            <a:rPr lang="ru-RU" sz="1800" dirty="0" smtClean="0"/>
            <a:t> </a:t>
          </a:r>
          <a:r>
            <a:rPr lang="ru-RU" sz="1800" dirty="0" err="1" smtClean="0"/>
            <a:t>Теймуразович</a:t>
          </a:r>
          <a:r>
            <a:rPr lang="ru-RU" sz="1800" dirty="0" smtClean="0"/>
            <a:t>, </a:t>
          </a:r>
        </a:p>
        <a:p>
          <a:r>
            <a:rPr lang="ru-RU" sz="1800" dirty="0" smtClean="0"/>
            <a:t>Москва</a:t>
          </a:r>
          <a:endParaRPr lang="ru-RU" sz="1800" dirty="0"/>
        </a:p>
      </dgm:t>
    </dgm:pt>
    <dgm:pt modelId="{2E530812-A2A7-491F-BDBE-7E622378D1AD}" type="parTrans" cxnId="{074CC9D5-BCBE-4290-9F18-706067BDAD72}">
      <dgm:prSet/>
      <dgm:spPr/>
      <dgm:t>
        <a:bodyPr/>
        <a:lstStyle/>
        <a:p>
          <a:endParaRPr lang="ru-RU"/>
        </a:p>
      </dgm:t>
    </dgm:pt>
    <dgm:pt modelId="{851920AE-8CB0-4F4A-89D2-6829AAE6DE67}" type="sibTrans" cxnId="{074CC9D5-BCBE-4290-9F18-706067BDAD72}">
      <dgm:prSet/>
      <dgm:spPr/>
      <dgm:t>
        <a:bodyPr/>
        <a:lstStyle/>
        <a:p>
          <a:endParaRPr lang="ru-RU"/>
        </a:p>
      </dgm:t>
    </dgm:pt>
    <dgm:pt modelId="{2A56DB2E-869F-4B34-84F4-CEAF321AECEF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dirty="0" smtClean="0"/>
            <a:t>Якушин Сергей Степанович,</a:t>
          </a:r>
        </a:p>
        <a:p>
          <a:pPr>
            <a:lnSpc>
              <a:spcPct val="100000"/>
            </a:lnSpc>
          </a:pPr>
          <a:r>
            <a:rPr lang="ru-RU" sz="1800" dirty="0" smtClean="0"/>
            <a:t>Рязань</a:t>
          </a:r>
          <a:endParaRPr lang="ru-RU" sz="1800" dirty="0"/>
        </a:p>
      </dgm:t>
    </dgm:pt>
    <dgm:pt modelId="{9559D4B5-CEF4-418D-AE2A-239ADB7B05FC}" type="parTrans" cxnId="{0F16C68F-F718-4846-9028-72314A036033}">
      <dgm:prSet/>
      <dgm:spPr/>
      <dgm:t>
        <a:bodyPr/>
        <a:lstStyle/>
        <a:p>
          <a:endParaRPr lang="ru-RU"/>
        </a:p>
      </dgm:t>
    </dgm:pt>
    <dgm:pt modelId="{3AD7DDE1-1E39-450E-A5E5-878EC5B7B8CA}" type="sibTrans" cxnId="{0F16C68F-F718-4846-9028-72314A036033}">
      <dgm:prSet/>
      <dgm:spPr/>
      <dgm:t>
        <a:bodyPr/>
        <a:lstStyle/>
        <a:p>
          <a:endParaRPr lang="ru-RU"/>
        </a:p>
      </dgm:t>
    </dgm:pt>
    <dgm:pt modelId="{192101A8-5160-4596-90B4-A411698761E0}">
      <dgm:prSet phldrT="[Текст]" custT="1"/>
      <dgm:spPr/>
      <dgm:t>
        <a:bodyPr/>
        <a:lstStyle/>
        <a:p>
          <a:r>
            <a:rPr lang="ru-RU" sz="1800" dirty="0" smtClean="0"/>
            <a:t>Концевая Анна Васильевна, Москва</a:t>
          </a:r>
          <a:endParaRPr lang="ru-RU" sz="1800" dirty="0"/>
        </a:p>
      </dgm:t>
    </dgm:pt>
    <dgm:pt modelId="{EC1A85DE-232B-4D6A-9DBB-9A29DD6D7B5B}" type="parTrans" cxnId="{E958B710-85AA-43AF-A26C-6435FAEEE879}">
      <dgm:prSet/>
      <dgm:spPr/>
      <dgm:t>
        <a:bodyPr/>
        <a:lstStyle/>
        <a:p>
          <a:endParaRPr lang="ru-RU"/>
        </a:p>
      </dgm:t>
    </dgm:pt>
    <dgm:pt modelId="{0E588396-EF46-4460-871C-8F1999AF364F}" type="sibTrans" cxnId="{E958B710-85AA-43AF-A26C-6435FAEEE879}">
      <dgm:prSet/>
      <dgm:spPr/>
      <dgm:t>
        <a:bodyPr/>
        <a:lstStyle/>
        <a:p>
          <a:endParaRPr lang="ru-RU"/>
        </a:p>
      </dgm:t>
    </dgm:pt>
    <dgm:pt modelId="{5BC3178E-79CF-42D5-84FC-4D60CCD28157}" type="pres">
      <dgm:prSet presAssocID="{35118952-1DB7-4EB3-89D8-9635B8095F2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2D2C9C-EECD-4740-A534-134971C6F1AB}" type="pres">
      <dgm:prSet presAssocID="{CC5E162F-4099-4683-84CD-CA018E2E6008}" presName="compNode" presStyleCnt="0"/>
      <dgm:spPr/>
    </dgm:pt>
    <dgm:pt modelId="{C6C3192B-4F2C-4AF7-A5AC-3141AA68D629}" type="pres">
      <dgm:prSet presAssocID="{CC5E162F-4099-4683-84CD-CA018E2E6008}" presName="pictRect" presStyleLbl="nod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BF48DFE-9489-48CA-9E70-6F49FD1478E7}" type="pres">
      <dgm:prSet presAssocID="{CC5E162F-4099-4683-84CD-CA018E2E6008}" presName="textRect" presStyleLbl="revTx" presStyleIdx="0" presStyleCnt="5" custScaleX="140796" custScaleY="163050" custLinFactNeighborX="1745" custLinFactNeighborY="36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A51860-A5E6-47CE-BCED-A1C3FEE67520}" type="pres">
      <dgm:prSet presAssocID="{562BDBDC-884B-476C-ABCE-A4419841443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442E38B-1D6D-4F68-B20A-ED40FD67219C}" type="pres">
      <dgm:prSet presAssocID="{A34E0182-7FA8-4136-B7D5-E09AF2BDFAE7}" presName="compNode" presStyleCnt="0"/>
      <dgm:spPr/>
    </dgm:pt>
    <dgm:pt modelId="{6B827906-A1C1-4DD3-851C-075744A7DEE4}" type="pres">
      <dgm:prSet presAssocID="{A34E0182-7FA8-4136-B7D5-E09AF2BDFAE7}" presName="pictRect" presStyleLbl="node1" presStyleIdx="1" presStyleCnt="5" custScaleX="91067" custScaleY="12237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5D685B7-2ED4-441E-BB5D-BD26F50BB94C}" type="pres">
      <dgm:prSet presAssocID="{A34E0182-7FA8-4136-B7D5-E09AF2BDFAE7}" presName="textRect" presStyleLbl="revTx" presStyleIdx="1" presStyleCnt="5" custScaleX="140796" custScaleY="163050" custLinFactNeighborX="1745" custLinFactNeighborY="36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9EA98A-219D-43C7-B64E-1B3162D1C8B0}" type="pres">
      <dgm:prSet presAssocID="{A9004D2C-DD4B-4FD5-95A2-B11953C41BA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71713F-3EFB-4308-831C-E033FB56E1C8}" type="pres">
      <dgm:prSet presAssocID="{879BC02C-3DE1-491B-9FCB-07CA193C1DB5}" presName="compNode" presStyleCnt="0"/>
      <dgm:spPr/>
    </dgm:pt>
    <dgm:pt modelId="{ED038541-1545-4BA9-B0A9-F9D91958C936}" type="pres">
      <dgm:prSet presAssocID="{879BC02C-3DE1-491B-9FCB-07CA193C1DB5}" presName="pictRect" presStyleLbl="node1" presStyleIdx="2" presStyleCnt="5" custScaleX="11811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85A90D91-DFF8-4765-B751-6D8AE4A39011}" type="pres">
      <dgm:prSet presAssocID="{879BC02C-3DE1-491B-9FCB-07CA193C1DB5}" presName="textRect" presStyleLbl="revTx" presStyleIdx="2" presStyleCnt="5" custScaleX="140796" custScaleY="163050" custLinFactNeighborX="1745" custLinFactNeighborY="36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902B8-C2E9-4B8A-A762-DA188C5128BC}" type="pres">
      <dgm:prSet presAssocID="{851920AE-8CB0-4F4A-89D2-6829AAE6DE6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BAE6E93-34D0-44C8-99DA-A76E94B2A8A8}" type="pres">
      <dgm:prSet presAssocID="{2A56DB2E-869F-4B34-84F4-CEAF321AECEF}" presName="compNode" presStyleCnt="0"/>
      <dgm:spPr/>
    </dgm:pt>
    <dgm:pt modelId="{5FA790A7-E515-4958-B68B-C842BEFD70E4}" type="pres">
      <dgm:prSet presAssocID="{2A56DB2E-869F-4B34-84F4-CEAF321AECEF}" presName="pictRect" presStyleLbl="node1" presStyleIdx="3" presStyleCnt="5" custScaleX="9281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8475BAF-AB8C-4F45-B744-D3CE4E6B63BC}" type="pres">
      <dgm:prSet presAssocID="{2A56DB2E-869F-4B34-84F4-CEAF321AECEF}" presName="textRect" presStyleLbl="revTx" presStyleIdx="3" presStyleCnt="5" custScaleX="183258" custScaleY="75530" custLinFactNeighborX="507" custLinFactNeighborY="-6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CF3E10-75AD-4821-AC3B-E53B9A269614}" type="pres">
      <dgm:prSet presAssocID="{3AD7DDE1-1E39-450E-A5E5-878EC5B7B8C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686557-6840-4EAB-BBF6-08B80E92CD41}" type="pres">
      <dgm:prSet presAssocID="{192101A8-5160-4596-90B4-A411698761E0}" presName="compNode" presStyleCnt="0"/>
      <dgm:spPr/>
    </dgm:pt>
    <dgm:pt modelId="{5251F21D-B790-4F0F-BBAB-C2A2F4AA1BCE}" type="pres">
      <dgm:prSet presAssocID="{192101A8-5160-4596-90B4-A411698761E0}" presName="pictRect" presStyleLbl="node1" presStyleIdx="4" presStyleCnt="5" custScaleX="61122" custScaleY="108414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BF8554C-CD8A-4EDB-94B3-73881F68609D}" type="pres">
      <dgm:prSet presAssocID="{192101A8-5160-4596-90B4-A411698761E0}" presName="textRect" presStyleLbl="revTx" presStyleIdx="4" presStyleCnt="5" custScaleX="182220" custScaleY="85305" custLinFactNeighborX="1745" custLinFactNeighborY="36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4080E9-A227-4AC9-830A-A20F32DE8880}" type="presOf" srcId="{35118952-1DB7-4EB3-89D8-9635B8095F20}" destId="{5BC3178E-79CF-42D5-84FC-4D60CCD28157}" srcOrd="0" destOrd="0" presId="urn:microsoft.com/office/officeart/2005/8/layout/pList1"/>
    <dgm:cxn modelId="{7DDC07B0-68F0-457E-9092-9A461C85568A}" type="presOf" srcId="{CC5E162F-4099-4683-84CD-CA018E2E6008}" destId="{BBF48DFE-9489-48CA-9E70-6F49FD1478E7}" srcOrd="0" destOrd="0" presId="urn:microsoft.com/office/officeart/2005/8/layout/pList1"/>
    <dgm:cxn modelId="{06641F03-4EFE-4937-9073-8EA7F47180AB}" type="presOf" srcId="{879BC02C-3DE1-491B-9FCB-07CA193C1DB5}" destId="{85A90D91-DFF8-4765-B751-6D8AE4A39011}" srcOrd="0" destOrd="0" presId="urn:microsoft.com/office/officeart/2005/8/layout/pList1"/>
    <dgm:cxn modelId="{927518F1-B009-4DDD-9D1A-2592127BE8A9}" type="presOf" srcId="{3AD7DDE1-1E39-450E-A5E5-878EC5B7B8CA}" destId="{1FCF3E10-75AD-4821-AC3B-E53B9A269614}" srcOrd="0" destOrd="0" presId="urn:microsoft.com/office/officeart/2005/8/layout/pList1"/>
    <dgm:cxn modelId="{7551E731-9331-4AE5-9BC4-C1E524757F05}" srcId="{35118952-1DB7-4EB3-89D8-9635B8095F20}" destId="{CC5E162F-4099-4683-84CD-CA018E2E6008}" srcOrd="0" destOrd="0" parTransId="{AE65EAC3-F8D0-418C-8D4D-DAC3FAB751D5}" sibTransId="{562BDBDC-884B-476C-ABCE-A44198414438}"/>
    <dgm:cxn modelId="{0F16C68F-F718-4846-9028-72314A036033}" srcId="{35118952-1DB7-4EB3-89D8-9635B8095F20}" destId="{2A56DB2E-869F-4B34-84F4-CEAF321AECEF}" srcOrd="3" destOrd="0" parTransId="{9559D4B5-CEF4-418D-AE2A-239ADB7B05FC}" sibTransId="{3AD7DDE1-1E39-450E-A5E5-878EC5B7B8CA}"/>
    <dgm:cxn modelId="{30699D99-1204-4724-BB77-2A7051C0E2FC}" srcId="{35118952-1DB7-4EB3-89D8-9635B8095F20}" destId="{A34E0182-7FA8-4136-B7D5-E09AF2BDFAE7}" srcOrd="1" destOrd="0" parTransId="{81D4BAC3-B200-4EA8-A5AD-68CD70CA05F6}" sibTransId="{A9004D2C-DD4B-4FD5-95A2-B11953C41BA8}"/>
    <dgm:cxn modelId="{EEA7A27F-A1A1-4276-BB1D-F2F8664FA517}" type="presOf" srcId="{562BDBDC-884B-476C-ABCE-A44198414438}" destId="{BDA51860-A5E6-47CE-BCED-A1C3FEE67520}" srcOrd="0" destOrd="0" presId="urn:microsoft.com/office/officeart/2005/8/layout/pList1"/>
    <dgm:cxn modelId="{93BA1639-FF95-4A8A-A2B4-E99E1AC5F240}" type="presOf" srcId="{A34E0182-7FA8-4136-B7D5-E09AF2BDFAE7}" destId="{85D685B7-2ED4-441E-BB5D-BD26F50BB94C}" srcOrd="0" destOrd="0" presId="urn:microsoft.com/office/officeart/2005/8/layout/pList1"/>
    <dgm:cxn modelId="{074CC9D5-BCBE-4290-9F18-706067BDAD72}" srcId="{35118952-1DB7-4EB3-89D8-9635B8095F20}" destId="{879BC02C-3DE1-491B-9FCB-07CA193C1DB5}" srcOrd="2" destOrd="0" parTransId="{2E530812-A2A7-491F-BDBE-7E622378D1AD}" sibTransId="{851920AE-8CB0-4F4A-89D2-6829AAE6DE67}"/>
    <dgm:cxn modelId="{227EAD77-2692-4331-BD41-A498D0E8E516}" type="presOf" srcId="{192101A8-5160-4596-90B4-A411698761E0}" destId="{BBF8554C-CD8A-4EDB-94B3-73881F68609D}" srcOrd="0" destOrd="0" presId="urn:microsoft.com/office/officeart/2005/8/layout/pList1"/>
    <dgm:cxn modelId="{E958B710-85AA-43AF-A26C-6435FAEEE879}" srcId="{35118952-1DB7-4EB3-89D8-9635B8095F20}" destId="{192101A8-5160-4596-90B4-A411698761E0}" srcOrd="4" destOrd="0" parTransId="{EC1A85DE-232B-4D6A-9DBB-9A29DD6D7B5B}" sibTransId="{0E588396-EF46-4460-871C-8F1999AF364F}"/>
    <dgm:cxn modelId="{2BC60C2A-A19C-457A-9E66-FFEF8DCF0C46}" type="presOf" srcId="{851920AE-8CB0-4F4A-89D2-6829AAE6DE67}" destId="{3AB902B8-C2E9-4B8A-A762-DA188C5128BC}" srcOrd="0" destOrd="0" presId="urn:microsoft.com/office/officeart/2005/8/layout/pList1"/>
    <dgm:cxn modelId="{45615150-BF60-4CE6-877E-ED3CB494323B}" type="presOf" srcId="{2A56DB2E-869F-4B34-84F4-CEAF321AECEF}" destId="{78475BAF-AB8C-4F45-B744-D3CE4E6B63BC}" srcOrd="0" destOrd="0" presId="urn:microsoft.com/office/officeart/2005/8/layout/pList1"/>
    <dgm:cxn modelId="{F42DAF03-516C-446F-9571-25444A5A3C8E}" type="presOf" srcId="{A9004D2C-DD4B-4FD5-95A2-B11953C41BA8}" destId="{9E9EA98A-219D-43C7-B64E-1B3162D1C8B0}" srcOrd="0" destOrd="0" presId="urn:microsoft.com/office/officeart/2005/8/layout/pList1"/>
    <dgm:cxn modelId="{BE8AF39B-F661-483B-BA90-AA4C65693249}" type="presParOf" srcId="{5BC3178E-79CF-42D5-84FC-4D60CCD28157}" destId="{D82D2C9C-EECD-4740-A534-134971C6F1AB}" srcOrd="0" destOrd="0" presId="urn:microsoft.com/office/officeart/2005/8/layout/pList1"/>
    <dgm:cxn modelId="{1585127D-9F4C-4554-A2E0-5C76BB97B993}" type="presParOf" srcId="{D82D2C9C-EECD-4740-A534-134971C6F1AB}" destId="{C6C3192B-4F2C-4AF7-A5AC-3141AA68D629}" srcOrd="0" destOrd="0" presId="urn:microsoft.com/office/officeart/2005/8/layout/pList1"/>
    <dgm:cxn modelId="{2734F832-526D-4464-A68D-23A9B6B415AC}" type="presParOf" srcId="{D82D2C9C-EECD-4740-A534-134971C6F1AB}" destId="{BBF48DFE-9489-48CA-9E70-6F49FD1478E7}" srcOrd="1" destOrd="0" presId="urn:microsoft.com/office/officeart/2005/8/layout/pList1"/>
    <dgm:cxn modelId="{EE1EB70E-723E-4E2D-9F1A-4813B9F29ACD}" type="presParOf" srcId="{5BC3178E-79CF-42D5-84FC-4D60CCD28157}" destId="{BDA51860-A5E6-47CE-BCED-A1C3FEE67520}" srcOrd="1" destOrd="0" presId="urn:microsoft.com/office/officeart/2005/8/layout/pList1"/>
    <dgm:cxn modelId="{9B0795BD-57EA-475F-BAA0-1A1408A20728}" type="presParOf" srcId="{5BC3178E-79CF-42D5-84FC-4D60CCD28157}" destId="{0442E38B-1D6D-4F68-B20A-ED40FD67219C}" srcOrd="2" destOrd="0" presId="urn:microsoft.com/office/officeart/2005/8/layout/pList1"/>
    <dgm:cxn modelId="{37B4FFE2-28E9-42E5-BA57-C23D97BD3971}" type="presParOf" srcId="{0442E38B-1D6D-4F68-B20A-ED40FD67219C}" destId="{6B827906-A1C1-4DD3-851C-075744A7DEE4}" srcOrd="0" destOrd="0" presId="urn:microsoft.com/office/officeart/2005/8/layout/pList1"/>
    <dgm:cxn modelId="{1E0CA65D-20E0-42F7-A421-F9E2EF10E0E1}" type="presParOf" srcId="{0442E38B-1D6D-4F68-B20A-ED40FD67219C}" destId="{85D685B7-2ED4-441E-BB5D-BD26F50BB94C}" srcOrd="1" destOrd="0" presId="urn:microsoft.com/office/officeart/2005/8/layout/pList1"/>
    <dgm:cxn modelId="{F7AF476A-9BD3-40CE-A976-D576556D8313}" type="presParOf" srcId="{5BC3178E-79CF-42D5-84FC-4D60CCD28157}" destId="{9E9EA98A-219D-43C7-B64E-1B3162D1C8B0}" srcOrd="3" destOrd="0" presId="urn:microsoft.com/office/officeart/2005/8/layout/pList1"/>
    <dgm:cxn modelId="{AEBE882D-6C88-4F17-8D9C-D4CF25CC1F89}" type="presParOf" srcId="{5BC3178E-79CF-42D5-84FC-4D60CCD28157}" destId="{1271713F-3EFB-4308-831C-E033FB56E1C8}" srcOrd="4" destOrd="0" presId="urn:microsoft.com/office/officeart/2005/8/layout/pList1"/>
    <dgm:cxn modelId="{DD14834E-3FBA-4A87-978C-A9371C344DA9}" type="presParOf" srcId="{1271713F-3EFB-4308-831C-E033FB56E1C8}" destId="{ED038541-1545-4BA9-B0A9-F9D91958C936}" srcOrd="0" destOrd="0" presId="urn:microsoft.com/office/officeart/2005/8/layout/pList1"/>
    <dgm:cxn modelId="{86AB19AE-1B0F-47E3-BFBC-539ECB9343A2}" type="presParOf" srcId="{1271713F-3EFB-4308-831C-E033FB56E1C8}" destId="{85A90D91-DFF8-4765-B751-6D8AE4A39011}" srcOrd="1" destOrd="0" presId="urn:microsoft.com/office/officeart/2005/8/layout/pList1"/>
    <dgm:cxn modelId="{544EE8D7-0259-45BD-9CAB-C9D99C778C7B}" type="presParOf" srcId="{5BC3178E-79CF-42D5-84FC-4D60CCD28157}" destId="{3AB902B8-C2E9-4B8A-A762-DA188C5128BC}" srcOrd="5" destOrd="0" presId="urn:microsoft.com/office/officeart/2005/8/layout/pList1"/>
    <dgm:cxn modelId="{136EEC6A-7A19-43D1-9313-D08089EFC2F3}" type="presParOf" srcId="{5BC3178E-79CF-42D5-84FC-4D60CCD28157}" destId="{4BAE6E93-34D0-44C8-99DA-A76E94B2A8A8}" srcOrd="6" destOrd="0" presId="urn:microsoft.com/office/officeart/2005/8/layout/pList1"/>
    <dgm:cxn modelId="{7224594B-9B65-410E-BD5B-1B9FAF5F1016}" type="presParOf" srcId="{4BAE6E93-34D0-44C8-99DA-A76E94B2A8A8}" destId="{5FA790A7-E515-4958-B68B-C842BEFD70E4}" srcOrd="0" destOrd="0" presId="urn:microsoft.com/office/officeart/2005/8/layout/pList1"/>
    <dgm:cxn modelId="{90A359F1-8F11-4057-8FE8-D75740D86924}" type="presParOf" srcId="{4BAE6E93-34D0-44C8-99DA-A76E94B2A8A8}" destId="{78475BAF-AB8C-4F45-B744-D3CE4E6B63BC}" srcOrd="1" destOrd="0" presId="urn:microsoft.com/office/officeart/2005/8/layout/pList1"/>
    <dgm:cxn modelId="{6B52369D-896B-4A14-AA50-5CF5CBCBCE3D}" type="presParOf" srcId="{5BC3178E-79CF-42D5-84FC-4D60CCD28157}" destId="{1FCF3E10-75AD-4821-AC3B-E53B9A269614}" srcOrd="7" destOrd="0" presId="urn:microsoft.com/office/officeart/2005/8/layout/pList1"/>
    <dgm:cxn modelId="{BA5800DF-0626-4C02-897A-CD539D78600F}" type="presParOf" srcId="{5BC3178E-79CF-42D5-84FC-4D60CCD28157}" destId="{A3686557-6840-4EAB-BBF6-08B80E92CD41}" srcOrd="8" destOrd="0" presId="urn:microsoft.com/office/officeart/2005/8/layout/pList1"/>
    <dgm:cxn modelId="{2F5ED0F1-AD6A-4BE8-A406-DD9860D8FC95}" type="presParOf" srcId="{A3686557-6840-4EAB-BBF6-08B80E92CD41}" destId="{5251F21D-B790-4F0F-BBAB-C2A2F4AA1BCE}" srcOrd="0" destOrd="0" presId="urn:microsoft.com/office/officeart/2005/8/layout/pList1"/>
    <dgm:cxn modelId="{70520871-1A5E-4243-9F5B-F43A22E138BE}" type="presParOf" srcId="{A3686557-6840-4EAB-BBF6-08B80E92CD41}" destId="{BBF8554C-CD8A-4EDB-94B3-73881F68609D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010C5-494C-475C-9F84-7BB5CD0FEA27}">
      <dsp:nvSpPr>
        <dsp:cNvPr id="0" name=""/>
        <dsp:cNvSpPr/>
      </dsp:nvSpPr>
      <dsp:spPr>
        <a:xfrm>
          <a:off x="0" y="25221"/>
          <a:ext cx="8915400" cy="1471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Содержание специальности – набор компетенций</a:t>
          </a:r>
          <a:endParaRPr lang="ru-RU" sz="3700" kern="1200" dirty="0"/>
        </a:p>
      </dsp:txBody>
      <dsp:txXfrm>
        <a:off x="71850" y="97071"/>
        <a:ext cx="8771700" cy="1328160"/>
      </dsp:txXfrm>
    </dsp:sp>
    <dsp:sp modelId="{BF1CA970-5327-416F-B47A-78BE2F0CCE3D}">
      <dsp:nvSpPr>
        <dsp:cNvPr id="0" name=""/>
        <dsp:cNvSpPr/>
      </dsp:nvSpPr>
      <dsp:spPr>
        <a:xfrm>
          <a:off x="0" y="1497081"/>
          <a:ext cx="8915400" cy="919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064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Новый профессиональный стандарт по кардиологии</a:t>
          </a:r>
          <a:endParaRPr lang="ru-RU" sz="2900" kern="1200" dirty="0"/>
        </a:p>
      </dsp:txBody>
      <dsp:txXfrm>
        <a:off x="0" y="1497081"/>
        <a:ext cx="8915400" cy="919080"/>
      </dsp:txXfrm>
    </dsp:sp>
    <dsp:sp modelId="{7BBFBCD9-7B7B-45E2-B7D9-DF7FB7B9595C}">
      <dsp:nvSpPr>
        <dsp:cNvPr id="0" name=""/>
        <dsp:cNvSpPr/>
      </dsp:nvSpPr>
      <dsp:spPr>
        <a:xfrm>
          <a:off x="0" y="2416161"/>
          <a:ext cx="8915400" cy="1471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Система постдипломного образования</a:t>
          </a:r>
          <a:endParaRPr lang="ru-RU" sz="3700" kern="1200" dirty="0"/>
        </a:p>
      </dsp:txBody>
      <dsp:txXfrm>
        <a:off x="71850" y="2488011"/>
        <a:ext cx="8771700" cy="1328160"/>
      </dsp:txXfrm>
    </dsp:sp>
    <dsp:sp modelId="{DDD642C5-155D-4658-AF64-2F37594D1080}">
      <dsp:nvSpPr>
        <dsp:cNvPr id="0" name=""/>
        <dsp:cNvSpPr/>
      </dsp:nvSpPr>
      <dsp:spPr>
        <a:xfrm>
          <a:off x="0" y="3888021"/>
          <a:ext cx="8915400" cy="612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064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900" kern="1200" dirty="0" smtClean="0"/>
            <a:t>НМО и аккредитация</a:t>
          </a:r>
          <a:endParaRPr lang="ru-RU" sz="2900" kern="1200" dirty="0"/>
        </a:p>
      </dsp:txBody>
      <dsp:txXfrm>
        <a:off x="0" y="3888021"/>
        <a:ext cx="8915400" cy="612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5BA4C-B2A1-614B-9846-53DD84BBDBBD}">
      <dsp:nvSpPr>
        <dsp:cNvPr id="0" name=""/>
        <dsp:cNvSpPr/>
      </dsp:nvSpPr>
      <dsp:spPr>
        <a:xfrm rot="10800000">
          <a:off x="2298197" y="884"/>
          <a:ext cx="7134912" cy="200423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3811" tIns="144780" rIns="270256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u="none" kern="1200" dirty="0" smtClean="0">
              <a:latin typeface="Calibri" charset="0"/>
            </a:rPr>
            <a:t>Новая процедура допуска к профессии - </a:t>
          </a:r>
          <a:r>
            <a:rPr lang="ru-RU" sz="3800" b="1" u="sng" kern="1200" dirty="0" smtClean="0">
              <a:solidFill>
                <a:srgbClr val="FFFF00"/>
              </a:solidFill>
              <a:latin typeface="Calibri" charset="0"/>
            </a:rPr>
            <a:t>аккредитация</a:t>
          </a:r>
          <a:endParaRPr lang="ru-RU" sz="3800" kern="1200" dirty="0">
            <a:latin typeface="Calibri" charset="0"/>
          </a:endParaRPr>
        </a:p>
      </dsp:txBody>
      <dsp:txXfrm rot="10800000">
        <a:off x="2799255" y="884"/>
        <a:ext cx="6633854" cy="2004231"/>
      </dsp:txXfrm>
    </dsp:sp>
    <dsp:sp modelId="{48FBFDD0-6AE7-A644-A65F-93BE273FE150}">
      <dsp:nvSpPr>
        <dsp:cNvPr id="0" name=""/>
        <dsp:cNvSpPr/>
      </dsp:nvSpPr>
      <dsp:spPr>
        <a:xfrm>
          <a:off x="1296081" y="884"/>
          <a:ext cx="2004231" cy="2004231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100000"/>
                    </a14:imgEffect>
                    <a14:imgEffect>
                      <a14:colorTemperature colorTemp="9435"/>
                    </a14:imgEffect>
                    <a14:imgEffect>
                      <a14:saturation sat="235000"/>
                    </a14:imgEffect>
                    <a14:imgEffect>
                      <a14:brightnessContrast bright="-7000" contrast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5F02288-BB2E-AC43-A652-A96FA24AF55F}">
      <dsp:nvSpPr>
        <dsp:cNvPr id="0" name=""/>
        <dsp:cNvSpPr/>
      </dsp:nvSpPr>
      <dsp:spPr>
        <a:xfrm rot="10800000">
          <a:off x="2298197" y="2603395"/>
          <a:ext cx="7134912" cy="200423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3811" tIns="144780" rIns="270256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latin typeface="Calibri" charset="0"/>
            </a:rPr>
            <a:t>Внедрение непрерывного медицинского образования - </a:t>
          </a:r>
          <a:r>
            <a:rPr lang="ru-RU" sz="3800" b="1" u="sng" kern="1200" dirty="0" smtClean="0">
              <a:solidFill>
                <a:srgbClr val="FFFF00"/>
              </a:solidFill>
              <a:latin typeface="Calibri" charset="0"/>
            </a:rPr>
            <a:t>НМО</a:t>
          </a:r>
          <a:endParaRPr lang="ru-RU" sz="3800" kern="1200" dirty="0">
            <a:latin typeface="Calibri" charset="0"/>
          </a:endParaRPr>
        </a:p>
      </dsp:txBody>
      <dsp:txXfrm rot="10800000">
        <a:off x="2799255" y="2603395"/>
        <a:ext cx="6633854" cy="2004231"/>
      </dsp:txXfrm>
    </dsp:sp>
    <dsp:sp modelId="{E1B0F8B0-F323-7E44-AB01-5416AC8CA044}">
      <dsp:nvSpPr>
        <dsp:cNvPr id="0" name=""/>
        <dsp:cNvSpPr/>
      </dsp:nvSpPr>
      <dsp:spPr>
        <a:xfrm>
          <a:off x="1296081" y="2603395"/>
          <a:ext cx="2004231" cy="2004231"/>
        </a:xfrm>
        <a:prstGeom prst="ellipse">
          <a:avLst/>
        </a:prstGeom>
        <a:blipFill>
          <a:blip xmlns:r="http://schemas.openxmlformats.org/officeDocument/2006/relationships" r:embed="rId3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9435"/>
                    </a14:imgEffect>
                    <a14:imgEffect>
                      <a14:saturation sat="235000"/>
                    </a14:imgEffect>
                    <a14:imgEffect>
                      <a14:brightnessContrast bright="-7000" contrast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5132B-7B8C-A04C-92D0-5170C0621E54}">
      <dsp:nvSpPr>
        <dsp:cNvPr id="0" name=""/>
        <dsp:cNvSpPr/>
      </dsp:nvSpPr>
      <dsp:spPr>
        <a:xfrm>
          <a:off x="2967" y="1621979"/>
          <a:ext cx="2007082" cy="1003541"/>
        </a:xfrm>
        <a:prstGeom prst="roundRect">
          <a:avLst>
            <a:gd name="adj" fmla="val 10000"/>
          </a:avLst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50 часов</a:t>
          </a:r>
          <a:endParaRPr lang="ru-RU" sz="1800" kern="1200" dirty="0"/>
        </a:p>
      </dsp:txBody>
      <dsp:txXfrm>
        <a:off x="32360" y="1651372"/>
        <a:ext cx="1948296" cy="944755"/>
      </dsp:txXfrm>
    </dsp:sp>
    <dsp:sp modelId="{885F5085-A16B-954B-950C-5215CE37656E}">
      <dsp:nvSpPr>
        <dsp:cNvPr id="0" name=""/>
        <dsp:cNvSpPr/>
      </dsp:nvSpPr>
      <dsp:spPr>
        <a:xfrm rot="18690686">
          <a:off x="1806965" y="1654077"/>
          <a:ext cx="1204426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1204426" y="18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79067" y="1642687"/>
        <a:ext cx="60221" cy="60221"/>
      </dsp:txXfrm>
    </dsp:sp>
    <dsp:sp modelId="{01709DE0-D847-CB49-A4E3-39012BF8CB2E}">
      <dsp:nvSpPr>
        <dsp:cNvPr id="0" name=""/>
        <dsp:cNvSpPr/>
      </dsp:nvSpPr>
      <dsp:spPr>
        <a:xfrm>
          <a:off x="2808306" y="720076"/>
          <a:ext cx="2007082" cy="10035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36 – образовательные программы ВУЗов</a:t>
          </a:r>
          <a:endParaRPr lang="ru-RU" sz="1800" kern="1200" dirty="0"/>
        </a:p>
      </dsp:txBody>
      <dsp:txXfrm>
        <a:off x="2837699" y="749469"/>
        <a:ext cx="1948296" cy="944755"/>
      </dsp:txXfrm>
    </dsp:sp>
    <dsp:sp modelId="{115660B8-91A7-B942-A849-76C1715083D1}">
      <dsp:nvSpPr>
        <dsp:cNvPr id="0" name=""/>
        <dsp:cNvSpPr/>
      </dsp:nvSpPr>
      <dsp:spPr>
        <a:xfrm rot="2601912">
          <a:off x="1845783" y="2518177"/>
          <a:ext cx="1203379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1203379" y="18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17388" y="2506813"/>
        <a:ext cx="60168" cy="60168"/>
      </dsp:txXfrm>
    </dsp:sp>
    <dsp:sp modelId="{68B9BF47-601C-4948-BD2F-16B7B2B28778}">
      <dsp:nvSpPr>
        <dsp:cNvPr id="0" name=""/>
        <dsp:cNvSpPr/>
      </dsp:nvSpPr>
      <dsp:spPr>
        <a:xfrm>
          <a:off x="2884896" y="2448275"/>
          <a:ext cx="2007082" cy="10035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14 часов – профессиональные общества</a:t>
          </a:r>
          <a:endParaRPr lang="ru-RU" sz="1800" kern="1200" dirty="0"/>
        </a:p>
      </dsp:txBody>
      <dsp:txXfrm>
        <a:off x="2914289" y="2477668"/>
        <a:ext cx="1948296" cy="944755"/>
      </dsp:txXfrm>
    </dsp:sp>
    <dsp:sp modelId="{B47507E0-36A5-944E-B310-FB90DFE52752}">
      <dsp:nvSpPr>
        <dsp:cNvPr id="0" name=""/>
        <dsp:cNvSpPr/>
      </dsp:nvSpPr>
      <dsp:spPr>
        <a:xfrm rot="18689473">
          <a:off x="4705831" y="2518177"/>
          <a:ext cx="1103114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1103114" y="18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29810" y="2509319"/>
        <a:ext cx="55155" cy="55155"/>
      </dsp:txXfrm>
    </dsp:sp>
    <dsp:sp modelId="{DEBF72FE-CA9D-444E-A563-32041AEF7CAC}">
      <dsp:nvSpPr>
        <dsp:cNvPr id="0" name=""/>
        <dsp:cNvSpPr/>
      </dsp:nvSpPr>
      <dsp:spPr>
        <a:xfrm>
          <a:off x="5622798" y="1621979"/>
          <a:ext cx="2007082" cy="1003541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Конгрессы, конференции, школы</a:t>
          </a:r>
          <a:endParaRPr lang="ru-RU" sz="1800" kern="1200" dirty="0"/>
        </a:p>
      </dsp:txBody>
      <dsp:txXfrm>
        <a:off x="5652191" y="1651372"/>
        <a:ext cx="1948296" cy="944755"/>
      </dsp:txXfrm>
    </dsp:sp>
    <dsp:sp modelId="{A48ED259-6096-E947-9FE5-1D356340B9A5}">
      <dsp:nvSpPr>
        <dsp:cNvPr id="0" name=""/>
        <dsp:cNvSpPr/>
      </dsp:nvSpPr>
      <dsp:spPr>
        <a:xfrm rot="2089320">
          <a:off x="4812946" y="3183349"/>
          <a:ext cx="882702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882702" y="18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32230" y="3180002"/>
        <a:ext cx="44135" cy="44135"/>
      </dsp:txXfrm>
    </dsp:sp>
    <dsp:sp modelId="{99A41F15-2A69-134C-8FD6-968764DAC7C0}">
      <dsp:nvSpPr>
        <dsp:cNvPr id="0" name=""/>
        <dsp:cNvSpPr/>
      </dsp:nvSpPr>
      <dsp:spPr>
        <a:xfrm>
          <a:off x="5616616" y="2952323"/>
          <a:ext cx="2007082" cy="1003541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Электронные образовательные модули</a:t>
          </a:r>
          <a:endParaRPr lang="ru-RU" sz="1800" kern="1200" dirty="0"/>
        </a:p>
      </dsp:txBody>
      <dsp:txXfrm>
        <a:off x="5646009" y="2981716"/>
        <a:ext cx="1948296" cy="9447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20A18-1A26-4626-B1E6-1A86F52264FE}">
      <dsp:nvSpPr>
        <dsp:cNvPr id="0" name=""/>
        <dsp:cNvSpPr/>
      </dsp:nvSpPr>
      <dsp:spPr>
        <a:xfrm>
          <a:off x="0" y="392153"/>
          <a:ext cx="2878196" cy="1726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Организация и проведение образовательных мероприятий, аккредитуемых для целей НМО, в том числе он-</a:t>
          </a:r>
          <a:r>
            <a:rPr lang="ru-RU" sz="1700" kern="1200" dirty="0" err="1" smtClean="0"/>
            <a:t>лайн</a:t>
          </a:r>
          <a:endParaRPr lang="ru-RU" sz="1700" kern="1200" dirty="0"/>
        </a:p>
      </dsp:txBody>
      <dsp:txXfrm>
        <a:off x="0" y="392153"/>
        <a:ext cx="2878196" cy="1726917"/>
      </dsp:txXfrm>
    </dsp:sp>
    <dsp:sp modelId="{9E3DB082-4A3C-4B34-9D8F-0DBFA00FB208}">
      <dsp:nvSpPr>
        <dsp:cNvPr id="0" name=""/>
        <dsp:cNvSpPr/>
      </dsp:nvSpPr>
      <dsp:spPr>
        <a:xfrm>
          <a:off x="3166015" y="392153"/>
          <a:ext cx="2878196" cy="1726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Разработка, аккредитация и размещение электронных модулей</a:t>
          </a:r>
          <a:endParaRPr lang="ru-RU" sz="1700" kern="1200" dirty="0"/>
        </a:p>
      </dsp:txBody>
      <dsp:txXfrm>
        <a:off x="3166015" y="392153"/>
        <a:ext cx="2878196" cy="1726917"/>
      </dsp:txXfrm>
    </dsp:sp>
    <dsp:sp modelId="{C8406BE7-E5C1-41F1-BA9F-FAA534DF07B1}">
      <dsp:nvSpPr>
        <dsp:cNvPr id="0" name=""/>
        <dsp:cNvSpPr/>
      </dsp:nvSpPr>
      <dsp:spPr>
        <a:xfrm>
          <a:off x="6332031" y="392153"/>
          <a:ext cx="2878196" cy="1726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Взаимодействие с Европейским обществом кардиологов: 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внедрение и адаптация образовательных материалов </a:t>
          </a:r>
          <a:endParaRPr lang="ru-RU" sz="1700" kern="1200" dirty="0"/>
        </a:p>
      </dsp:txBody>
      <dsp:txXfrm>
        <a:off x="6332031" y="392153"/>
        <a:ext cx="2878196" cy="1726917"/>
      </dsp:txXfrm>
    </dsp:sp>
    <dsp:sp modelId="{4C600BD9-B9F7-404E-AD6C-8105ED6481E7}">
      <dsp:nvSpPr>
        <dsp:cNvPr id="0" name=""/>
        <dsp:cNvSpPr/>
      </dsp:nvSpPr>
      <dsp:spPr>
        <a:xfrm>
          <a:off x="0" y="2406891"/>
          <a:ext cx="2878196" cy="1726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Сотрудничество в области образования в ВУЗами</a:t>
          </a:r>
          <a:endParaRPr lang="ru-RU" sz="1700" kern="1200" dirty="0"/>
        </a:p>
      </dsp:txBody>
      <dsp:txXfrm>
        <a:off x="0" y="2406891"/>
        <a:ext cx="2878196" cy="1726917"/>
      </dsp:txXfrm>
    </dsp:sp>
    <dsp:sp modelId="{81B13B8C-ED15-4B66-A58C-F1B8D161B3F3}">
      <dsp:nvSpPr>
        <dsp:cNvPr id="0" name=""/>
        <dsp:cNvSpPr/>
      </dsp:nvSpPr>
      <dsp:spPr>
        <a:xfrm>
          <a:off x="3166015" y="2406891"/>
          <a:ext cx="2878196" cy="1726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Разработка профессионального стандарта по кардиологии</a:t>
          </a:r>
          <a:endParaRPr lang="ru-RU" sz="1700" kern="1200" dirty="0"/>
        </a:p>
      </dsp:txBody>
      <dsp:txXfrm>
        <a:off x="3166015" y="2406891"/>
        <a:ext cx="2878196" cy="1726917"/>
      </dsp:txXfrm>
    </dsp:sp>
    <dsp:sp modelId="{67A56BE5-F697-4085-8F14-16BD15E097CC}">
      <dsp:nvSpPr>
        <dsp:cNvPr id="0" name=""/>
        <dsp:cNvSpPr/>
      </dsp:nvSpPr>
      <dsp:spPr>
        <a:xfrm>
          <a:off x="6332031" y="2406891"/>
          <a:ext cx="2878196" cy="1726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Экспертная оценка образовательных мероприятий</a:t>
          </a:r>
          <a:endParaRPr lang="ru-RU" sz="1700" kern="1200" dirty="0"/>
        </a:p>
      </dsp:txBody>
      <dsp:txXfrm>
        <a:off x="6332031" y="2406891"/>
        <a:ext cx="2878196" cy="17269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7A598-5E05-4623-921A-D634A3E17CB7}">
      <dsp:nvSpPr>
        <dsp:cNvPr id="0" name=""/>
        <dsp:cNvSpPr/>
      </dsp:nvSpPr>
      <dsp:spPr>
        <a:xfrm rot="10800000">
          <a:off x="0" y="0"/>
          <a:ext cx="6604000" cy="1467555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>
              <a:solidFill>
                <a:srgbClr val="FF0000"/>
              </a:solidFill>
            </a:rPr>
            <a:t>440!</a:t>
          </a:r>
          <a:endParaRPr lang="ru-RU" sz="6500" kern="1200" dirty="0">
            <a:solidFill>
              <a:srgbClr val="FF0000"/>
            </a:solidFill>
          </a:endParaRPr>
        </a:p>
      </dsp:txBody>
      <dsp:txXfrm rot="-10800000">
        <a:off x="1155699" y="0"/>
        <a:ext cx="4292600" cy="1467555"/>
      </dsp:txXfrm>
    </dsp:sp>
    <dsp:sp modelId="{DC71575D-B162-40D0-8E63-B20DF9FE6AB4}">
      <dsp:nvSpPr>
        <dsp:cNvPr id="0" name=""/>
        <dsp:cNvSpPr/>
      </dsp:nvSpPr>
      <dsp:spPr>
        <a:xfrm rot="10800000">
          <a:off x="1100666" y="1467555"/>
          <a:ext cx="4402666" cy="1467555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119</a:t>
          </a:r>
          <a:endParaRPr lang="ru-RU" sz="6500" kern="1200" dirty="0"/>
        </a:p>
      </dsp:txBody>
      <dsp:txXfrm rot="-10800000">
        <a:off x="1871133" y="1467555"/>
        <a:ext cx="2861733" cy="1467555"/>
      </dsp:txXfrm>
    </dsp:sp>
    <dsp:sp modelId="{D92264A9-04E6-4CC7-866A-AC44CDA2859A}">
      <dsp:nvSpPr>
        <dsp:cNvPr id="0" name=""/>
        <dsp:cNvSpPr/>
      </dsp:nvSpPr>
      <dsp:spPr>
        <a:xfrm rot="10800000">
          <a:off x="2201333" y="2935111"/>
          <a:ext cx="2201333" cy="1467555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11</a:t>
          </a:r>
          <a:endParaRPr lang="ru-RU" sz="6500" kern="1200" dirty="0"/>
        </a:p>
      </dsp:txBody>
      <dsp:txXfrm rot="-10800000">
        <a:off x="2201333" y="2935111"/>
        <a:ext cx="2201333" cy="14675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5F795-4A04-4690-9BB2-516739FC9637}">
      <dsp:nvSpPr>
        <dsp:cNvPr id="0" name=""/>
        <dsp:cNvSpPr/>
      </dsp:nvSpPr>
      <dsp:spPr>
        <a:xfrm>
          <a:off x="2786" y="206926"/>
          <a:ext cx="2716410" cy="1056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Бесплатная квота</a:t>
          </a:r>
          <a:endParaRPr lang="ru-RU" sz="2100" kern="1200" dirty="0"/>
        </a:p>
      </dsp:txBody>
      <dsp:txXfrm>
        <a:off x="2786" y="206926"/>
        <a:ext cx="2716410" cy="1056924"/>
      </dsp:txXfrm>
    </dsp:sp>
    <dsp:sp modelId="{F9AD2581-27E7-4971-B47D-0B50D7B0FE9D}">
      <dsp:nvSpPr>
        <dsp:cNvPr id="0" name=""/>
        <dsp:cNvSpPr/>
      </dsp:nvSpPr>
      <dsp:spPr>
        <a:xfrm>
          <a:off x="2786" y="1263850"/>
          <a:ext cx="2716410" cy="30551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2  </a:t>
          </a:r>
          <a:r>
            <a:rPr lang="ru-RU" sz="2100" kern="1200" dirty="0" smtClean="0"/>
            <a:t>мероприятие в год (например, 1 школа в 1 городе) на </a:t>
          </a:r>
          <a:r>
            <a:rPr lang="ru-RU" sz="2100" kern="1200" dirty="0" smtClean="0"/>
            <a:t>региональное </a:t>
          </a:r>
          <a:r>
            <a:rPr lang="ru-RU" sz="2100" kern="1200" dirty="0" smtClean="0"/>
            <a:t>общество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1 мероприятие в год на секцию 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Соответствие требованиям НМО</a:t>
          </a:r>
          <a:endParaRPr lang="ru-RU" sz="2100" kern="1200" dirty="0"/>
        </a:p>
      </dsp:txBody>
      <dsp:txXfrm>
        <a:off x="2786" y="1263850"/>
        <a:ext cx="2716410" cy="3055185"/>
      </dsp:txXfrm>
    </dsp:sp>
    <dsp:sp modelId="{4F5EBBA1-4A23-4184-BFC0-B0EFC3CFD024}">
      <dsp:nvSpPr>
        <dsp:cNvPr id="0" name=""/>
        <dsp:cNvSpPr/>
      </dsp:nvSpPr>
      <dsp:spPr>
        <a:xfrm>
          <a:off x="3099494" y="206926"/>
          <a:ext cx="2716410" cy="1056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Дополнительная аккредитация</a:t>
          </a:r>
          <a:endParaRPr lang="ru-RU" sz="2100" kern="1200" dirty="0"/>
        </a:p>
      </dsp:txBody>
      <dsp:txXfrm>
        <a:off x="3099494" y="206926"/>
        <a:ext cx="2716410" cy="1056924"/>
      </dsp:txXfrm>
    </dsp:sp>
    <dsp:sp modelId="{58B774E6-F9D1-44CE-9C7A-89219D2E1244}">
      <dsp:nvSpPr>
        <dsp:cNvPr id="0" name=""/>
        <dsp:cNvSpPr/>
      </dsp:nvSpPr>
      <dsp:spPr>
        <a:xfrm>
          <a:off x="3099494" y="1263850"/>
          <a:ext cx="2716410" cy="30551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Редко обсуждаемая тема, не поддерживаемая спонсорами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По решению экспертного совета</a:t>
          </a:r>
          <a:endParaRPr lang="ru-RU" sz="2100" kern="1200" dirty="0"/>
        </a:p>
      </dsp:txBody>
      <dsp:txXfrm>
        <a:off x="3099494" y="1263850"/>
        <a:ext cx="2716410" cy="3055185"/>
      </dsp:txXfrm>
    </dsp:sp>
    <dsp:sp modelId="{6C37B88D-325C-4F3A-80FC-BD8342669547}">
      <dsp:nvSpPr>
        <dsp:cNvPr id="0" name=""/>
        <dsp:cNvSpPr/>
      </dsp:nvSpPr>
      <dsp:spPr>
        <a:xfrm>
          <a:off x="6196202" y="206926"/>
          <a:ext cx="2716410" cy="1056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Премиальная бесплатная аккредитация</a:t>
          </a:r>
          <a:endParaRPr lang="ru-RU" sz="2100" kern="1200" dirty="0"/>
        </a:p>
      </dsp:txBody>
      <dsp:txXfrm>
        <a:off x="6196202" y="206926"/>
        <a:ext cx="2716410" cy="1056924"/>
      </dsp:txXfrm>
    </dsp:sp>
    <dsp:sp modelId="{A4DDDB99-429A-4F4B-8124-52EFCEE3040D}">
      <dsp:nvSpPr>
        <dsp:cNvPr id="0" name=""/>
        <dsp:cNvSpPr/>
      </dsp:nvSpPr>
      <dsp:spPr>
        <a:xfrm>
          <a:off x="6196202" y="1263850"/>
          <a:ext cx="2716410" cy="30551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За активную работу секции, включение большого количества пациентов в регистры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По решению экспертного совета</a:t>
          </a:r>
          <a:endParaRPr lang="ru-RU" sz="2100" kern="1200" dirty="0"/>
        </a:p>
      </dsp:txBody>
      <dsp:txXfrm>
        <a:off x="6196202" y="1263850"/>
        <a:ext cx="2716410" cy="30551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59CA0-3377-4477-BFB6-08E3F02F5325}">
      <dsp:nvSpPr>
        <dsp:cNvPr id="0" name=""/>
        <dsp:cNvSpPr/>
      </dsp:nvSpPr>
      <dsp:spPr>
        <a:xfrm rot="5400000">
          <a:off x="5479047" y="-2121436"/>
          <a:ext cx="1166849" cy="5705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45 модулей</a:t>
          </a:r>
          <a:endParaRPr lang="ru-RU" sz="3300" kern="1200" dirty="0"/>
        </a:p>
      </dsp:txBody>
      <dsp:txXfrm rot="-5400000">
        <a:off x="3209544" y="205028"/>
        <a:ext cx="5648895" cy="1052927"/>
      </dsp:txXfrm>
    </dsp:sp>
    <dsp:sp modelId="{5831757C-55A0-4DCF-8F27-2AF3A50900A4}">
      <dsp:nvSpPr>
        <dsp:cNvPr id="0" name=""/>
        <dsp:cNvSpPr/>
      </dsp:nvSpPr>
      <dsp:spPr>
        <a:xfrm>
          <a:off x="0" y="2209"/>
          <a:ext cx="3209544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Рецензирование модулей разработанных экспертами РКО</a:t>
          </a:r>
          <a:endParaRPr lang="ru-RU" sz="2200" kern="1200" dirty="0"/>
        </a:p>
      </dsp:txBody>
      <dsp:txXfrm>
        <a:off x="71201" y="73410"/>
        <a:ext cx="3067142" cy="1316160"/>
      </dsp:txXfrm>
    </dsp:sp>
    <dsp:sp modelId="{73EFE07C-C197-48FC-B205-4A06D30F3EB6}">
      <dsp:nvSpPr>
        <dsp:cNvPr id="0" name=""/>
        <dsp:cNvSpPr/>
      </dsp:nvSpPr>
      <dsp:spPr>
        <a:xfrm rot="5400000">
          <a:off x="5479047" y="-589946"/>
          <a:ext cx="1166849" cy="5705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34 модуля</a:t>
          </a:r>
          <a:endParaRPr lang="ru-RU" sz="3300" kern="1200" dirty="0"/>
        </a:p>
      </dsp:txBody>
      <dsp:txXfrm rot="-5400000">
        <a:off x="3209544" y="1736518"/>
        <a:ext cx="5648895" cy="1052927"/>
      </dsp:txXfrm>
    </dsp:sp>
    <dsp:sp modelId="{93C216C9-845C-4CAA-B87B-1F6BB37E882B}">
      <dsp:nvSpPr>
        <dsp:cNvPr id="0" name=""/>
        <dsp:cNvSpPr/>
      </dsp:nvSpPr>
      <dsp:spPr>
        <a:xfrm>
          <a:off x="0" y="1533700"/>
          <a:ext cx="3209544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Рецензирование электронных модулей разработанных за пределами РКО</a:t>
          </a:r>
          <a:endParaRPr lang="ru-RU" sz="2200" kern="1200" dirty="0"/>
        </a:p>
      </dsp:txBody>
      <dsp:txXfrm>
        <a:off x="71201" y="1604901"/>
        <a:ext cx="3067142" cy="1316160"/>
      </dsp:txXfrm>
    </dsp:sp>
    <dsp:sp modelId="{80F94B64-5A6B-4DC9-BEAC-F79FDEC3E54B}">
      <dsp:nvSpPr>
        <dsp:cNvPr id="0" name=""/>
        <dsp:cNvSpPr/>
      </dsp:nvSpPr>
      <dsp:spPr>
        <a:xfrm rot="5400000">
          <a:off x="5479047" y="941543"/>
          <a:ext cx="1166849" cy="5705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/>
            <a:t>82 мероприятия (сторонние мероприятия) </a:t>
          </a:r>
          <a:endParaRPr lang="ru-RU" sz="3300" kern="1200" dirty="0"/>
        </a:p>
      </dsp:txBody>
      <dsp:txXfrm rot="-5400000">
        <a:off x="3209544" y="3268008"/>
        <a:ext cx="5648895" cy="1052927"/>
      </dsp:txXfrm>
    </dsp:sp>
    <dsp:sp modelId="{44F2335F-81DC-41A0-8535-1F1A54228014}">
      <dsp:nvSpPr>
        <dsp:cNvPr id="0" name=""/>
        <dsp:cNvSpPr/>
      </dsp:nvSpPr>
      <dsp:spPr>
        <a:xfrm>
          <a:off x="0" y="3065190"/>
          <a:ext cx="3209544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Рецензирование программ образовательных мероприятий</a:t>
          </a:r>
          <a:endParaRPr lang="ru-RU" sz="2200" kern="1200" dirty="0"/>
        </a:p>
      </dsp:txBody>
      <dsp:txXfrm>
        <a:off x="71201" y="3136391"/>
        <a:ext cx="3067142" cy="13161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C7D2F-0297-450A-B6FB-170FC9767D6A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6CF8B-322B-4AED-9EBE-12EDC6602EFB}">
      <dsp:nvSpPr>
        <dsp:cNvPr id="0" name=""/>
        <dsp:cNvSpPr/>
      </dsp:nvSpPr>
      <dsp:spPr>
        <a:xfrm>
          <a:off x="8840" y="1357788"/>
          <a:ext cx="2648902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Профессиональный стандарт по специальности</a:t>
          </a:r>
          <a:endParaRPr lang="ru-RU" sz="2100" kern="1200" dirty="0"/>
        </a:p>
      </dsp:txBody>
      <dsp:txXfrm>
        <a:off x="97216" y="1446164"/>
        <a:ext cx="2472150" cy="1633633"/>
      </dsp:txXfrm>
    </dsp:sp>
    <dsp:sp modelId="{791ACD5E-0AC4-4CB6-AB8E-96A6D181840A}">
      <dsp:nvSpPr>
        <dsp:cNvPr id="0" name=""/>
        <dsp:cNvSpPr/>
      </dsp:nvSpPr>
      <dsp:spPr>
        <a:xfrm>
          <a:off x="2790348" y="1357788"/>
          <a:ext cx="2648902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Образовательные программы по специальности</a:t>
          </a:r>
          <a:endParaRPr lang="ru-RU" sz="2100" kern="1200" dirty="0"/>
        </a:p>
      </dsp:txBody>
      <dsp:txXfrm>
        <a:off x="2878724" y="1446164"/>
        <a:ext cx="2472150" cy="1633633"/>
      </dsp:txXfrm>
    </dsp:sp>
    <dsp:sp modelId="{549A435A-6737-44E5-8F5A-DA9D8C020E0A}">
      <dsp:nvSpPr>
        <dsp:cNvPr id="0" name=""/>
        <dsp:cNvSpPr/>
      </dsp:nvSpPr>
      <dsp:spPr>
        <a:xfrm>
          <a:off x="5571857" y="1357788"/>
          <a:ext cx="2648902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Уровни квалификации по специальности </a:t>
          </a:r>
          <a:endParaRPr lang="ru-RU" sz="2100" kern="1200" dirty="0"/>
        </a:p>
      </dsp:txBody>
      <dsp:txXfrm>
        <a:off x="5660233" y="1446164"/>
        <a:ext cx="2472150" cy="163363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04BB1-D7E1-49E6-9F85-F7E7356FC612}">
      <dsp:nvSpPr>
        <dsp:cNvPr id="0" name=""/>
        <dsp:cNvSpPr/>
      </dsp:nvSpPr>
      <dsp:spPr>
        <a:xfrm>
          <a:off x="3291839" y="552"/>
          <a:ext cx="4937760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Инициирование разработки стандарта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Координация и методическая помощь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Помощь во взаимодействии с МЗ и Минтрудом</a:t>
          </a:r>
          <a:endParaRPr lang="ru-RU" sz="1800" kern="1200" dirty="0"/>
        </a:p>
      </dsp:txBody>
      <dsp:txXfrm>
        <a:off x="3291839" y="269889"/>
        <a:ext cx="4129750" cy="1616020"/>
      </dsp:txXfrm>
    </dsp:sp>
    <dsp:sp modelId="{DA7C0CB1-D879-43ED-9464-2F2F36DD377E}">
      <dsp:nvSpPr>
        <dsp:cNvPr id="0" name=""/>
        <dsp:cNvSpPr/>
      </dsp:nvSpPr>
      <dsp:spPr>
        <a:xfrm>
          <a:off x="0" y="552"/>
          <a:ext cx="3291840" cy="215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u="sng" kern="1200" dirty="0" smtClean="0"/>
            <a:t>Инициатор и куратор</a:t>
          </a:r>
          <a:r>
            <a:rPr lang="ru-RU" sz="2600" kern="1200" dirty="0" smtClean="0"/>
            <a:t>: Национальная медицинская палата</a:t>
          </a:r>
          <a:endParaRPr lang="ru-RU" sz="2600" kern="1200" dirty="0"/>
        </a:p>
      </dsp:txBody>
      <dsp:txXfrm>
        <a:off x="105183" y="105735"/>
        <a:ext cx="3081474" cy="1944328"/>
      </dsp:txXfrm>
    </dsp:sp>
    <dsp:sp modelId="{41435503-78D5-48DB-85CF-A7A76C0921F6}">
      <dsp:nvSpPr>
        <dsp:cNvPr id="0" name=""/>
        <dsp:cNvSpPr/>
      </dsp:nvSpPr>
      <dsp:spPr>
        <a:xfrm>
          <a:off x="3291839" y="2370716"/>
          <a:ext cx="4937760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Создание рабочей группы экспертов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Разработка </a:t>
          </a:r>
          <a:r>
            <a:rPr lang="ru-RU" sz="1400" kern="1200" dirty="0" err="1" smtClean="0"/>
            <a:t>драфта</a:t>
          </a:r>
          <a:r>
            <a:rPr lang="ru-RU" sz="1400" kern="1200" dirty="0" smtClean="0"/>
            <a:t> стандарта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Обсуждение с привлечением широкого круга экспертов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Представление и обсуждение на конгрессе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/>
            <a:t>Финализация</a:t>
          </a:r>
          <a:r>
            <a:rPr lang="ru-RU" sz="1400" kern="1200" dirty="0" smtClean="0"/>
            <a:t> документа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Представление на согласование в Минтруд и МЗ</a:t>
          </a:r>
          <a:endParaRPr lang="ru-RU" sz="1400" kern="1200" dirty="0"/>
        </a:p>
      </dsp:txBody>
      <dsp:txXfrm>
        <a:off x="3291839" y="2640053"/>
        <a:ext cx="4129750" cy="1616020"/>
      </dsp:txXfrm>
    </dsp:sp>
    <dsp:sp modelId="{3D1CF817-53DC-4B0F-8033-4BE38829053F}">
      <dsp:nvSpPr>
        <dsp:cNvPr id="0" name=""/>
        <dsp:cNvSpPr/>
      </dsp:nvSpPr>
      <dsp:spPr>
        <a:xfrm>
          <a:off x="0" y="2370716"/>
          <a:ext cx="3291840" cy="215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u="sng" kern="1200" dirty="0" smtClean="0"/>
            <a:t>Организация-разработчик</a:t>
          </a:r>
          <a:r>
            <a:rPr lang="ru-RU" sz="2600" kern="1200" dirty="0" smtClean="0"/>
            <a:t>: РКО</a:t>
          </a:r>
          <a:endParaRPr lang="ru-RU" sz="2600" kern="1200" dirty="0"/>
        </a:p>
      </dsp:txBody>
      <dsp:txXfrm>
        <a:off x="105183" y="2475899"/>
        <a:ext cx="3081474" cy="19443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3192B-4F2C-4AF7-A5AC-3141AA68D629}">
      <dsp:nvSpPr>
        <dsp:cNvPr id="0" name=""/>
        <dsp:cNvSpPr/>
      </dsp:nvSpPr>
      <dsp:spPr>
        <a:xfrm>
          <a:off x="539047" y="78455"/>
          <a:ext cx="2026623" cy="1396343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48DFE-9489-48CA-9E70-6F49FD1478E7}">
      <dsp:nvSpPr>
        <dsp:cNvPr id="0" name=""/>
        <dsp:cNvSpPr/>
      </dsp:nvSpPr>
      <dsp:spPr>
        <a:xfrm>
          <a:off x="161021" y="1510046"/>
          <a:ext cx="2853405" cy="1225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Арутюнов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Григорий Павлович,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Москва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161021" y="1510046"/>
        <a:ext cx="2853405" cy="1225936"/>
      </dsp:txXfrm>
    </dsp:sp>
    <dsp:sp modelId="{6B827906-A1C1-4DD3-851C-075744A7DEE4}">
      <dsp:nvSpPr>
        <dsp:cNvPr id="0" name=""/>
        <dsp:cNvSpPr/>
      </dsp:nvSpPr>
      <dsp:spPr>
        <a:xfrm>
          <a:off x="3685719" y="340"/>
          <a:ext cx="1845585" cy="1708803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D685B7-2ED4-441E-BB5D-BD26F50BB94C}">
      <dsp:nvSpPr>
        <dsp:cNvPr id="0" name=""/>
        <dsp:cNvSpPr/>
      </dsp:nvSpPr>
      <dsp:spPr>
        <a:xfrm>
          <a:off x="3217174" y="1588161"/>
          <a:ext cx="2853405" cy="1225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Дупляков</a:t>
          </a: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Дмитрий Викторович,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Самара</a:t>
          </a:r>
          <a:endParaRPr lang="ru-RU" sz="1800" kern="1200" dirty="0"/>
        </a:p>
      </dsp:txBody>
      <dsp:txXfrm>
        <a:off x="3217174" y="1588161"/>
        <a:ext cx="2853405" cy="1225936"/>
      </dsp:txXfrm>
    </dsp:sp>
    <dsp:sp modelId="{ED038541-1545-4BA9-B0A9-F9D91958C936}">
      <dsp:nvSpPr>
        <dsp:cNvPr id="0" name=""/>
        <dsp:cNvSpPr/>
      </dsp:nvSpPr>
      <dsp:spPr>
        <a:xfrm>
          <a:off x="6467811" y="78455"/>
          <a:ext cx="2393706" cy="1396343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A90D91-DFF8-4765-B751-6D8AE4A39011}">
      <dsp:nvSpPr>
        <dsp:cNvPr id="0" name=""/>
        <dsp:cNvSpPr/>
      </dsp:nvSpPr>
      <dsp:spPr>
        <a:xfrm>
          <a:off x="6273326" y="1510046"/>
          <a:ext cx="2853405" cy="1225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Мацкеплишвили</a:t>
          </a: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Симон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Теймуразович</a:t>
          </a:r>
          <a:r>
            <a:rPr lang="ru-RU" sz="1800" kern="1200" dirty="0" smtClean="0"/>
            <a:t>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Москва</a:t>
          </a:r>
          <a:endParaRPr lang="ru-RU" sz="1800" kern="1200" dirty="0"/>
        </a:p>
      </dsp:txBody>
      <dsp:txXfrm>
        <a:off x="6273326" y="1510046"/>
        <a:ext cx="2853405" cy="1225936"/>
      </dsp:txXfrm>
    </dsp:sp>
    <dsp:sp modelId="{5FA790A7-E515-4958-B68B-C842BEFD70E4}">
      <dsp:nvSpPr>
        <dsp:cNvPr id="0" name=""/>
        <dsp:cNvSpPr/>
      </dsp:nvSpPr>
      <dsp:spPr>
        <a:xfrm>
          <a:off x="1720175" y="2792228"/>
          <a:ext cx="1881010" cy="1396343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75BAF-AB8C-4F45-B744-D3CE4E6B63BC}">
      <dsp:nvSpPr>
        <dsp:cNvPr id="0" name=""/>
        <dsp:cNvSpPr/>
      </dsp:nvSpPr>
      <dsp:spPr>
        <a:xfrm>
          <a:off x="813981" y="4233940"/>
          <a:ext cx="3713950" cy="567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Якушин Сергей Степанович,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Рязань</a:t>
          </a:r>
          <a:endParaRPr lang="ru-RU" sz="1800" kern="1200" dirty="0"/>
        </a:p>
      </dsp:txBody>
      <dsp:txXfrm>
        <a:off x="813981" y="4233940"/>
        <a:ext cx="3713950" cy="567892"/>
      </dsp:txXfrm>
    </dsp:sp>
    <dsp:sp modelId="{5251F21D-B790-4F0F-BBAB-C2A2F4AA1BCE}">
      <dsp:nvSpPr>
        <dsp:cNvPr id="0" name=""/>
        <dsp:cNvSpPr/>
      </dsp:nvSpPr>
      <dsp:spPr>
        <a:xfrm>
          <a:off x="5947504" y="2744482"/>
          <a:ext cx="1238712" cy="1513832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8554C-CD8A-4EDB-94B3-73881F68609D}">
      <dsp:nvSpPr>
        <dsp:cNvPr id="0" name=""/>
        <dsp:cNvSpPr/>
      </dsp:nvSpPr>
      <dsp:spPr>
        <a:xfrm>
          <a:off x="4755768" y="4255154"/>
          <a:ext cx="3692913" cy="641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Концевая Анна Васильевна, Москва</a:t>
          </a:r>
          <a:endParaRPr lang="ru-RU" sz="1800" kern="1200" dirty="0"/>
        </a:p>
      </dsp:txBody>
      <dsp:txXfrm>
        <a:off x="4755768" y="4255154"/>
        <a:ext cx="3692913" cy="641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D907F-7908-4066-9057-D4374D9C1035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3FBD6-AF40-4C0C-BD82-EBD19F20D4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31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AEC3C-F6B2-485B-9642-8AF512B445D1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EA68D-8DF1-4789-A7D3-7AEEAFE9ED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8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A68D-8DF1-4789-A7D3-7AEEAFE9EDB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A68D-8DF1-4789-A7D3-7AEEAFE9EDB5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459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</a:t>
            </a:r>
          </a:p>
          <a:p>
            <a:r>
              <a:rPr lang="ru-RU" dirty="0" smtClean="0"/>
              <a:t>Я</a:t>
            </a:r>
          </a:p>
          <a:p>
            <a:r>
              <a:rPr lang="ru-RU" dirty="0" smtClean="0"/>
              <a:t>А</a:t>
            </a:r>
          </a:p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A68D-8DF1-4789-A7D3-7AEEAFE9EDB5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962136-5AD7-4FA3-B58E-1A78A3D1C51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259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824D-94B1-4228-9831-EBAEE2C90360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u.rosminzdrav.ru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pko.education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2560" y="4221088"/>
            <a:ext cx="74888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Концевая Анна Васильевна</a:t>
            </a:r>
          </a:p>
          <a:p>
            <a:pPr algn="ctr"/>
            <a:r>
              <a:rPr lang="ru-RU" sz="2400" dirty="0" smtClean="0"/>
              <a:t>Дирекция образовательных программ </a:t>
            </a:r>
          </a:p>
          <a:p>
            <a:pPr algn="ctr"/>
            <a:endParaRPr lang="ru-RU" sz="2400" dirty="0" smtClean="0"/>
          </a:p>
          <a:p>
            <a:pPr algn="ctr"/>
            <a:endParaRPr lang="ru-RU" sz="2400" dirty="0"/>
          </a:p>
          <a:p>
            <a:pPr algn="ctr"/>
            <a:r>
              <a:rPr lang="ru-RU" sz="2400" dirty="0" smtClean="0"/>
              <a:t>21 сентября 2016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8464" y="1052736"/>
            <a:ext cx="95770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Современные тенденции подготовки врача-кардиолога нового поколения.</a:t>
            </a:r>
            <a:endParaRPr lang="ru-RU" sz="3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РКО в новой системе постдипломного образования врачей</a:t>
            </a:r>
            <a:endParaRPr lang="ru-RU" sz="4000" b="1" dirty="0" smtClean="0">
              <a:solidFill>
                <a:srgbClr val="7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64" y="332656"/>
            <a:ext cx="8712968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Что изменится для врача кардиолога нового поколения?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9036496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7127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1136576" y="404664"/>
            <a:ext cx="7560840" cy="10081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>
                <a:solidFill>
                  <a:schemeClr val="accent1"/>
                </a:solidFill>
                <a:latin typeface="Calibri" charset="0"/>
              </a:rPr>
              <a:t>Основные изменения в системе медицинского образования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-519608" y="1700808"/>
          <a:ext cx="1072919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390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848544" y="1988841"/>
          <a:ext cx="8266114" cy="47040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3049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818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792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0909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kern="1200" dirty="0" smtClean="0">
                          <a:solidFill>
                            <a:schemeClr val="bg1"/>
                          </a:solidFill>
                        </a:rPr>
                        <a:t>СЕЙЧАС</a:t>
                      </a:r>
                      <a:endParaRPr lang="ru-RU" sz="17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7" marR="91437" marT="45718" marB="45718" anchor="ctr"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БУДЕТ</a:t>
                      </a:r>
                      <a:endParaRPr lang="ru-RU" sz="17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7" marR="91437" marT="45718" marB="45718" anchor="ctr"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6474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ОБЪЕМ И ПЕРИОДИЧНОСТЬ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R>
                      <a:noFill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baseline="0" dirty="0" smtClean="0"/>
                        <a:t>144 ч</a:t>
                      </a:r>
                    </a:p>
                    <a:p>
                      <a:pPr algn="ctr"/>
                      <a:r>
                        <a:rPr lang="ru-RU" sz="2000" kern="1200" baseline="0" dirty="0" smtClean="0"/>
                        <a:t>1 раз в 5 лет</a:t>
                      </a:r>
                      <a:endParaRPr lang="ru-RU" sz="2000" b="1" baseline="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8" marB="457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250 ч за 5 лет </a:t>
                      </a:r>
                      <a:br>
                        <a:rPr lang="ru-RU" sz="1800" kern="1200" baseline="0" dirty="0" smtClean="0"/>
                      </a:br>
                      <a:r>
                        <a:rPr lang="ru-RU" sz="1800" kern="1200" baseline="0" dirty="0" smtClean="0"/>
                        <a:t>или 50 ч ежегодно</a:t>
                      </a:r>
                      <a:endParaRPr lang="ru-RU" sz="1800" b="1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692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УЧЕТ ЗНАНИЙ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R>
                      <a:noFill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smtClean="0"/>
                        <a:t>1 раз в 5 лет</a:t>
                      </a:r>
                      <a:endParaRPr lang="ru-RU" sz="2000" b="1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smtClean="0"/>
                        <a:t>Постоянно </a:t>
                      </a:r>
                      <a:br>
                        <a:rPr lang="ru-RU" sz="2000" kern="1200" baseline="0" dirty="0" smtClean="0"/>
                      </a:br>
                      <a:r>
                        <a:rPr lang="ru-RU" sz="2000" kern="1200" baseline="0" dirty="0" smtClean="0"/>
                        <a:t>в режиме </a:t>
                      </a:r>
                      <a:r>
                        <a:rPr lang="en-US" sz="2000" kern="1200" baseline="0" dirty="0" smtClean="0"/>
                        <a:t>on-line</a:t>
                      </a:r>
                      <a:endParaRPr lang="en-US" sz="20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424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КОНТРОЛЬ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R>
                      <a:noFill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smtClean="0"/>
                        <a:t>1 раз в 5 лет</a:t>
                      </a:r>
                      <a:endParaRPr lang="ru-RU" sz="2000" b="1" kern="1200" baseline="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smtClean="0"/>
                        <a:t>1 раз в год</a:t>
                      </a:r>
                      <a:endParaRPr lang="ru-RU" sz="20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7692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ПРЕПОДАВАНИЕ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R>
                      <a:noFill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err="1" smtClean="0"/>
                        <a:t>Аудиторно</a:t>
                      </a:r>
                      <a:endParaRPr lang="ru-RU" sz="20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smtClean="0"/>
                        <a:t>Дистанционно </a:t>
                      </a:r>
                      <a:br>
                        <a:rPr lang="ru-RU" sz="2000" kern="1200" baseline="0" dirty="0" smtClean="0"/>
                      </a:br>
                      <a:r>
                        <a:rPr lang="ru-RU" sz="2000" kern="1200" baseline="0" dirty="0" smtClean="0"/>
                        <a:t>на рабочем месте</a:t>
                      </a:r>
                      <a:endParaRPr lang="ru-RU" sz="20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6859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УЧАСТИЕ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R>
                      <a:noFill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smtClean="0"/>
                        <a:t>ГБОУ ДПО </a:t>
                      </a:r>
                      <a:br>
                        <a:rPr lang="ru-RU" sz="2000" kern="1200" baseline="0" dirty="0" smtClean="0"/>
                      </a:br>
                      <a:r>
                        <a:rPr lang="ru-RU" sz="2000" kern="1200" baseline="0" dirty="0" smtClean="0"/>
                        <a:t>и ФДПО</a:t>
                      </a:r>
                      <a:endParaRPr lang="ru-RU" sz="20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/>
                        <a:t>Профессиональные общества </a:t>
                      </a:r>
                      <a:br>
                        <a:rPr lang="ru-RU" sz="1800" kern="1200" baseline="0" dirty="0" smtClean="0"/>
                      </a:br>
                      <a:r>
                        <a:rPr lang="ru-RU" sz="1800" kern="1200" baseline="0" dirty="0" smtClean="0"/>
                        <a:t>по специальностям и главные внештатные специалисты</a:t>
                      </a:r>
                      <a:endParaRPr lang="ru-RU" sz="18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7" marR="91437" marT="45718" marB="45718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38273" name="Название 2"/>
          <p:cNvSpPr>
            <a:spLocks noGrp="1"/>
          </p:cNvSpPr>
          <p:nvPr>
            <p:ph type="title"/>
          </p:nvPr>
        </p:nvSpPr>
        <p:spPr>
          <a:xfrm>
            <a:off x="704528" y="547565"/>
            <a:ext cx="8291264" cy="14409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системы 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профессионального образования (повышение квалификации)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274" name="Прямоугольник 1"/>
          <p:cNvSpPr>
            <a:spLocks noChangeArrowheads="1"/>
          </p:cNvSpPr>
          <p:nvPr/>
        </p:nvSpPr>
        <p:spPr bwMode="auto">
          <a:xfrm>
            <a:off x="5405666" y="2567230"/>
            <a:ext cx="6762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Wingdings" pitchFamily="2" charset="2"/>
              </a:rPr>
              <a:t>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5405667" y="3429000"/>
            <a:ext cx="6762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Wingdings" pitchFamily="2" charset="2"/>
              </a:rPr>
              <a:t>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5400731" y="4149080"/>
            <a:ext cx="6762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Wingdings" pitchFamily="2" charset="2"/>
              </a:rPr>
              <a:t>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5391884" y="4941168"/>
            <a:ext cx="6762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Wingdings" pitchFamily="2" charset="2"/>
              </a:rPr>
              <a:t>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"/>
          <p:cNvSpPr>
            <a:spLocks noChangeArrowheads="1"/>
          </p:cNvSpPr>
          <p:nvPr/>
        </p:nvSpPr>
        <p:spPr bwMode="auto">
          <a:xfrm>
            <a:off x="5391884" y="5733256"/>
            <a:ext cx="6762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Wingdings" pitchFamily="2" charset="2"/>
              </a:rPr>
              <a:t>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33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381" y="74951"/>
            <a:ext cx="7623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prstClr val="black"/>
                </a:solidFill>
                <a:latin typeface="Calibri"/>
              </a:rPr>
              <a:t>                                                                                                                         </a:t>
            </a:r>
          </a:p>
          <a:p>
            <a:r>
              <a:rPr lang="ru-RU" b="1" dirty="0">
                <a:solidFill>
                  <a:srgbClr val="C00000"/>
                </a:solidFill>
                <a:latin typeface="Calibri"/>
              </a:rPr>
              <a:t>Алгоритм перехода в систему непрерывного медицинского образования (НМО)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0884" y="608854"/>
            <a:ext cx="4455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latin typeface="Calibri"/>
              </a:rPr>
              <a:t>Получение сертификата по специальности</a:t>
            </a:r>
            <a:endParaRPr lang="ru-RU" b="1" u="sng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4959151" y="978186"/>
            <a:ext cx="1" cy="322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54752" y="1154731"/>
            <a:ext cx="55581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  <a:latin typeface="Calibri"/>
              </a:rPr>
              <a:t>Регистрация на портале   </a:t>
            </a:r>
            <a:r>
              <a:rPr lang="en-US" sz="2400" b="1" u="sng" dirty="0">
                <a:solidFill>
                  <a:srgbClr val="C00000"/>
                </a:solidFill>
                <a:latin typeface="Calibri"/>
              </a:rPr>
              <a:t>edu.rosminzdrav.ru</a:t>
            </a:r>
            <a:r>
              <a:rPr lang="ru-RU" sz="2400" b="1" u="sng" dirty="0">
                <a:solidFill>
                  <a:srgbClr val="C00000"/>
                </a:solidFill>
                <a:latin typeface="Calibri"/>
              </a:rPr>
              <a:t> </a:t>
            </a:r>
          </a:p>
          <a:p>
            <a:pPr algn="ctr"/>
            <a:r>
              <a:rPr lang="ru-RU" sz="2000" b="1" u="sng" dirty="0">
                <a:solidFill>
                  <a:srgbClr val="C00000"/>
                </a:solidFill>
                <a:latin typeface="Calibri"/>
              </a:rPr>
              <a:t>и создание индивидуального портфолио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4941410" y="1924171"/>
            <a:ext cx="1" cy="322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88504" y="2085612"/>
            <a:ext cx="9036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Calibri"/>
              </a:rPr>
              <a:t>Ежегодный* набор 50 кредитов (1 кредит=1 часу) в формате:</a:t>
            </a:r>
          </a:p>
          <a:p>
            <a:r>
              <a:rPr lang="ru-RU" sz="2400" b="1" dirty="0">
                <a:solidFill>
                  <a:srgbClr val="C00000"/>
                </a:solidFill>
                <a:latin typeface="Calibri"/>
              </a:rPr>
              <a:t>                     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36 часов </a:t>
            </a:r>
            <a:r>
              <a:rPr lang="ru-RU" sz="2400" b="1" dirty="0">
                <a:solidFill>
                  <a:srgbClr val="C00000"/>
                </a:solidFill>
                <a:latin typeface="Calibri"/>
              </a:rPr>
              <a:t>                         </a:t>
            </a:r>
            <a:r>
              <a:rPr lang="ru-RU" sz="2400" b="1" dirty="0">
                <a:solidFill>
                  <a:srgbClr val="FF0000"/>
                </a:solidFill>
                <a:latin typeface="Calibri"/>
              </a:rPr>
              <a:t>+                   14 часов </a:t>
            </a:r>
          </a:p>
          <a:p>
            <a:r>
              <a:rPr lang="ru-RU" b="1" dirty="0">
                <a:solidFill>
                  <a:srgbClr val="C00000"/>
                </a:solidFill>
                <a:latin typeface="Calibri"/>
              </a:rPr>
              <a:t>      </a:t>
            </a:r>
            <a:r>
              <a:rPr lang="ru-RU" sz="1600" b="1" u="sng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программы повышения квалификации в </a:t>
            </a:r>
            <a:r>
              <a:rPr lang="ru-RU" sz="1600" b="1" u="sng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ВУЗе</a:t>
            </a:r>
            <a:r>
              <a:rPr lang="ru-RU" sz="1600" b="1" dirty="0" smtClean="0">
                <a:solidFill>
                  <a:srgbClr val="C00000"/>
                </a:solidFill>
                <a:latin typeface="Calibri"/>
              </a:rPr>
              <a:t>           </a:t>
            </a:r>
            <a:r>
              <a:rPr lang="ru-RU" sz="1600" b="1" u="sng" dirty="0">
                <a:solidFill>
                  <a:srgbClr val="002060"/>
                </a:solidFill>
                <a:latin typeface="Calibri"/>
              </a:rPr>
              <a:t>мероприятия профессиональных сообществ</a:t>
            </a:r>
            <a:endParaRPr lang="ru-RU" sz="1600" b="1" u="sng" dirty="0">
              <a:solidFill>
                <a:srgbClr val="C00000"/>
              </a:solidFill>
              <a:latin typeface="Calibri"/>
            </a:endParaRPr>
          </a:p>
          <a:p>
            <a:r>
              <a:rPr lang="ru-RU" sz="1600" b="1" dirty="0">
                <a:solidFill>
                  <a:srgbClr val="C00000"/>
                </a:solidFill>
                <a:latin typeface="Calibri"/>
              </a:rPr>
              <a:t>(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18 часов – очное обучение + 18 часов –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Calibri"/>
              </a:rPr>
              <a:t>дист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. обучение)</a:t>
            </a:r>
            <a:r>
              <a:rPr lang="ru-RU" sz="1600" b="1" dirty="0">
                <a:solidFill>
                  <a:srgbClr val="C00000"/>
                </a:solidFill>
                <a:latin typeface="Calibri"/>
              </a:rPr>
              <a:t>     </a:t>
            </a:r>
            <a:r>
              <a:rPr lang="ru-RU" sz="1600" b="1" dirty="0">
                <a:solidFill>
                  <a:srgbClr val="002060"/>
                </a:solidFill>
                <a:latin typeface="Calibri"/>
              </a:rPr>
              <a:t>(конференции, электронные модули)</a:t>
            </a:r>
            <a:r>
              <a:rPr lang="ru-RU" sz="1600" b="1" dirty="0">
                <a:solidFill>
                  <a:srgbClr val="C00000"/>
                </a:solidFill>
                <a:latin typeface="Calibri"/>
              </a:rPr>
              <a:t>       </a:t>
            </a:r>
            <a:endParaRPr lang="ru-RU" b="1" dirty="0">
              <a:solidFill>
                <a:srgbClr val="002060"/>
              </a:solidFill>
              <a:latin typeface="Calibri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Calibri"/>
              </a:rPr>
              <a:t>    </a:t>
            </a:r>
            <a:r>
              <a:rPr lang="ru-RU" sz="1400" b="1" dirty="0">
                <a:solidFill>
                  <a:srgbClr val="C00000"/>
                </a:solidFill>
                <a:latin typeface="Calibri"/>
              </a:rPr>
              <a:t>                                                                                    </a:t>
            </a:r>
            <a:r>
              <a:rPr lang="ru-RU" sz="1400" b="1" dirty="0">
                <a:solidFill>
                  <a:srgbClr val="002060"/>
                </a:solidFill>
                <a:latin typeface="Calibri"/>
              </a:rPr>
              <a:t>                                                                                 </a:t>
            </a:r>
          </a:p>
          <a:p>
            <a:r>
              <a:rPr lang="ru-RU" sz="1400" b="1" dirty="0">
                <a:solidFill>
                  <a:srgbClr val="002060"/>
                </a:solidFill>
                <a:latin typeface="Calibri"/>
              </a:rPr>
              <a:t>                                                                                                                                                                                           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4930221" y="3248302"/>
            <a:ext cx="1" cy="322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84926" y="3711883"/>
            <a:ext cx="87129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rgbClr val="C00000"/>
                </a:solidFill>
                <a:latin typeface="Calibri"/>
              </a:rPr>
              <a:t>ПОВТОРНАЯ    </a:t>
            </a:r>
            <a:r>
              <a:rPr lang="ru-RU" sz="2000" b="1" u="sng" dirty="0">
                <a:solidFill>
                  <a:srgbClr val="C00000"/>
                </a:solidFill>
                <a:latin typeface="Calibri"/>
              </a:rPr>
              <a:t>АККРЕДИТАЦИЯ </a:t>
            </a:r>
            <a:r>
              <a:rPr lang="ru-RU" b="1" u="sng" dirty="0">
                <a:solidFill>
                  <a:srgbClr val="C00000"/>
                </a:solidFill>
                <a:latin typeface="Calibri"/>
              </a:rPr>
              <a:t>  СПЕЦИАЛИСТА</a:t>
            </a:r>
          </a:p>
          <a:p>
            <a:pPr algn="ctr"/>
            <a:r>
              <a:rPr lang="ru-RU" b="1" u="sng" dirty="0">
                <a:solidFill>
                  <a:srgbClr val="002060"/>
                </a:solidFill>
                <a:latin typeface="Calibri"/>
              </a:rPr>
              <a:t>представление индивидуального портфолио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/>
              </a:rPr>
              <a:t>(документирует набор 250 кредитов за 5 предшествующих лет)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Calibri"/>
              </a:rPr>
              <a:t>+</a:t>
            </a:r>
          </a:p>
          <a:p>
            <a:pPr algn="ctr"/>
            <a:r>
              <a:rPr lang="ru-RU" b="1" u="sng" dirty="0">
                <a:solidFill>
                  <a:srgbClr val="002060"/>
                </a:solidFill>
                <a:latin typeface="Calibri"/>
              </a:rPr>
              <a:t>тестирование</a:t>
            </a:r>
            <a:endParaRPr lang="ru-RU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521" y="5445225"/>
            <a:ext cx="83068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Calibri"/>
              </a:rPr>
              <a:t>*- год начинает отсчитываться с момента получения сертификата специалиста, </a:t>
            </a:r>
          </a:p>
          <a:p>
            <a:r>
              <a:rPr lang="ru-RU" u="sng" dirty="0">
                <a:solidFill>
                  <a:prstClr val="black"/>
                </a:solidFill>
                <a:latin typeface="Calibri"/>
              </a:rPr>
              <a:t>например</a:t>
            </a:r>
            <a:r>
              <a:rPr lang="ru-RU" dirty="0">
                <a:solidFill>
                  <a:prstClr val="black"/>
                </a:solidFill>
                <a:latin typeface="Calibri"/>
              </a:rPr>
              <a:t>,   сертификат получен в июле 2016 года, следовательно,</a:t>
            </a:r>
          </a:p>
          <a:p>
            <a:r>
              <a:rPr lang="ru-RU" dirty="0">
                <a:solidFill>
                  <a:prstClr val="black"/>
                </a:solidFill>
                <a:latin typeface="Calibri"/>
              </a:rPr>
              <a:t>ежегодный набор 50 кредитов осуществляется в периоды: июль 2016 – июнь 2017</a:t>
            </a:r>
          </a:p>
          <a:p>
            <a:r>
              <a:rPr lang="ru-RU" dirty="0">
                <a:solidFill>
                  <a:prstClr val="black"/>
                </a:solidFill>
                <a:latin typeface="Calibri"/>
              </a:rPr>
              <a:t>и так далее; повторная аккредитация – </a:t>
            </a:r>
            <a:r>
              <a:rPr lang="ru-RU" b="1" dirty="0">
                <a:solidFill>
                  <a:prstClr val="black"/>
                </a:solidFill>
                <a:latin typeface="Calibri"/>
              </a:rPr>
              <a:t>в июне- июле 2021 года</a:t>
            </a:r>
            <a:r>
              <a:rPr lang="ru-RU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88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4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88950" y="0"/>
            <a:ext cx="9036050" cy="1417638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>
                <a:solidFill>
                  <a:srgbClr val="A40001"/>
                </a:solidFill>
                <a:latin typeface="Calibri" charset="0"/>
              </a:rPr>
              <a:t>ПЕРЕХОДНЫЙ ПЕРИОД 2016-2021 гг.: </a:t>
            </a:r>
            <a:br>
              <a:rPr lang="ru-RU" sz="3200" b="1" dirty="0">
                <a:solidFill>
                  <a:srgbClr val="A40001"/>
                </a:solidFill>
                <a:latin typeface="Calibri" charset="0"/>
              </a:rPr>
            </a:br>
            <a:endParaRPr lang="ru-RU" sz="1800" b="1" dirty="0">
              <a:solidFill>
                <a:srgbClr val="A40001"/>
              </a:solidFill>
              <a:latin typeface="Calibri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560388" y="1467446"/>
          <a:ext cx="8843962" cy="4294759"/>
        </p:xfrm>
        <a:graphic>
          <a:graphicData uri="http://schemas.openxmlformats.org/drawingml/2006/table">
            <a:tbl>
              <a:tblPr/>
              <a:tblGrid>
                <a:gridCol w="1695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53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533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9533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14864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Врачи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у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которых сертификат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оканчивается</a:t>
                      </a: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2016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2019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2020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2024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1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в 2016 г.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144 или 108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+36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BA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1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в 2017 г.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144 или 108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+36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BA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1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в 2018 г.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144 или 108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+36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BA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01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1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в 2019 г.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144 или 108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+36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BA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01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1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В 2020 г.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144 или 108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+36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BA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1434" marR="91434" marT="45732" marB="4573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49314" y="5830467"/>
            <a:ext cx="574675" cy="476250"/>
          </a:xfrm>
          <a:prstGeom prst="rect">
            <a:avLst/>
          </a:prstGeom>
          <a:solidFill>
            <a:srgbClr val="CBBA55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0019" name="TextBox 8"/>
          <p:cNvSpPr txBox="1">
            <a:spLocks noChangeArrowheads="1"/>
          </p:cNvSpPr>
          <p:nvPr/>
        </p:nvSpPr>
        <p:spPr bwMode="auto">
          <a:xfrm>
            <a:off x="4953000" y="5884442"/>
            <a:ext cx="1733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r>
              <a:rPr lang="ru-RU" sz="1800">
                <a:solidFill>
                  <a:srgbClr val="000000"/>
                </a:solidFill>
              </a:rPr>
              <a:t>- аккредитация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49701" y="5808242"/>
            <a:ext cx="576263" cy="47625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40021" name="TextBox 11"/>
          <p:cNvSpPr txBox="1">
            <a:spLocks noChangeArrowheads="1"/>
          </p:cNvSpPr>
          <p:nvPr/>
        </p:nvSpPr>
        <p:spPr bwMode="auto">
          <a:xfrm>
            <a:off x="1654176" y="5887617"/>
            <a:ext cx="1700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r>
              <a:rPr lang="ru-RU" sz="1800">
                <a:solidFill>
                  <a:srgbClr val="000000"/>
                </a:solidFill>
              </a:rPr>
              <a:t>- сертификация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80100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04528" y="404664"/>
            <a:ext cx="7626052" cy="1570186"/>
          </a:xfrm>
        </p:spPr>
        <p:txBody>
          <a:bodyPr>
            <a:noAutofit/>
          </a:bodyPr>
          <a:lstStyle/>
          <a:p>
            <a:r>
              <a:rPr lang="ru-RU" sz="2800" dirty="0"/>
              <a:t>ВЫПОЛНЕНИЕ ИНДИВИДУАЛЬНОГО </a:t>
            </a:r>
            <a:r>
              <a:rPr lang="ru-RU" sz="2800" dirty="0" smtClean="0"/>
              <a:t>УЧЕБНОГО ПЛАНА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433033"/>
              </p:ext>
            </p:extLst>
          </p:nvPr>
        </p:nvGraphicFramePr>
        <p:xfrm>
          <a:off x="1064568" y="1700808"/>
          <a:ext cx="763284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174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Снимок экрана 2016-09-07 в 13.57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939496"/>
            <a:ext cx="9144000" cy="3624083"/>
          </a:xfrm>
          <a:prstGeom prst="rect">
            <a:avLst/>
          </a:prstGeom>
        </p:spPr>
      </p:pic>
      <p:pic>
        <p:nvPicPr>
          <p:cNvPr id="5" name="Изображение 4" descr="Снимок экрана 2016-09-07 в 13.58.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725144"/>
            <a:ext cx="9144000" cy="39750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0552" y="539386"/>
            <a:ext cx="6859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hlinkClick r:id="rId4"/>
              </a:rPr>
              <a:t>www.edu.rosminzdrav.ru</a:t>
            </a:r>
            <a:r>
              <a:rPr lang="en-US" sz="2000" dirty="0" smtClean="0"/>
              <a:t> </a:t>
            </a:r>
            <a:r>
              <a:rPr lang="ru-RU" sz="2000" dirty="0" smtClean="0"/>
              <a:t>образовательные программы ВУЗов</a:t>
            </a:r>
            <a:r>
              <a:rPr lang="en-US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6097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Сайт </a:t>
            </a:r>
            <a:r>
              <a:rPr lang="en-US" dirty="0" smtClean="0"/>
              <a:t>www.sovetnmo.ru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584" y="1417638"/>
            <a:ext cx="7049988" cy="517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05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332656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Основные направления образовательной деятельности РКО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6491057"/>
              </p:ext>
            </p:extLst>
          </p:nvPr>
        </p:nvGraphicFramePr>
        <p:xfrm>
          <a:off x="200472" y="1600200"/>
          <a:ext cx="921022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75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5508" t="8834" r="26455" b="4801"/>
          <a:stretch>
            <a:fillRect/>
          </a:stretch>
        </p:blipFill>
        <p:spPr bwMode="auto">
          <a:xfrm>
            <a:off x="1352600" y="158312"/>
            <a:ext cx="6624736" cy="669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43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02116" cy="157018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Количество образовательных мероприятий РКО аккредитуемых по системе НМО</a:t>
            </a:r>
            <a:endParaRPr lang="ru-RU" sz="32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760919404"/>
              </p:ext>
            </p:extLst>
          </p:nvPr>
        </p:nvGraphicFramePr>
        <p:xfrm>
          <a:off x="1651000" y="1988840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9101" y="5200931"/>
            <a:ext cx="16233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2014 г.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67849" y="4010355"/>
            <a:ext cx="16233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2015 г.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140819" y="2012724"/>
            <a:ext cx="2219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Январь-октябрь 2016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64913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27" y="476672"/>
            <a:ext cx="8800528" cy="1210146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Предлагаемые правила аккредитации мероприятий для целей НМО от секций, рабочий групп, региональных обществ 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889255"/>
              </p:ext>
            </p:extLst>
          </p:nvPr>
        </p:nvGraphicFramePr>
        <p:xfrm>
          <a:off x="488504" y="1916832"/>
          <a:ext cx="89154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0917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418140" cy="11381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Объем работы Экспертного совета в 2016 </a:t>
            </a:r>
            <a:r>
              <a:rPr lang="ru-RU" dirty="0" err="1" smtClean="0"/>
              <a:t>гг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227918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2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Планируемое изменение состава Экспертного совета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Объем работы по экспертизе образовательных модулей будет увеличиваться</a:t>
            </a:r>
          </a:p>
          <a:p>
            <a:r>
              <a:rPr lang="ru-RU" dirty="0" smtClean="0"/>
              <a:t>Экспертиза программ образовательных мероприятия РКО</a:t>
            </a:r>
          </a:p>
          <a:p>
            <a:r>
              <a:rPr lang="ru-RU" dirty="0" smtClean="0"/>
              <a:t>Планируется вывести из состава экспертного совета его членов не давших ни одно рецензии за 2,5 года</a:t>
            </a:r>
          </a:p>
          <a:p>
            <a:r>
              <a:rPr lang="ru-RU" dirty="0" smtClean="0"/>
              <a:t>Планируется увеличить состав Экспертного совета для обеспечения работы по рецензированию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730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РКО-онлайн 2016 году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908720"/>
            <a:ext cx="590465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 flipH="1">
            <a:off x="344488" y="5273419"/>
            <a:ext cx="84901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Ждем Ваших предложений по темам передач в рамках цикла РКО-онлайн, проводить передачу можно из любого города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37176" y="1844824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Передачи аккредитуются для целей НМО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4957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222" t="8121" r="13770" b="18333"/>
          <a:stretch>
            <a:fillRect/>
          </a:stretch>
        </p:blipFill>
        <p:spPr bwMode="auto">
          <a:xfrm>
            <a:off x="344488" y="404664"/>
            <a:ext cx="780293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право 4"/>
          <p:cNvSpPr/>
          <p:nvPr/>
        </p:nvSpPr>
        <p:spPr>
          <a:xfrm rot="18844768">
            <a:off x="4376936" y="1052736"/>
            <a:ext cx="576064" cy="288032"/>
          </a:xfrm>
          <a:prstGeom prst="rightArrow">
            <a:avLst/>
          </a:prstGeom>
          <a:solidFill>
            <a:srgbClr val="7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412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7783"/>
            <a:ext cx="7689304" cy="6520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545287" y="2350706"/>
            <a:ext cx="22322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55 модулей разработано экспертами РКО, </a:t>
            </a:r>
          </a:p>
          <a:p>
            <a:pPr algn="ctr"/>
            <a:r>
              <a:rPr lang="ru-RU" b="1" dirty="0" smtClean="0"/>
              <a:t>47 из них уже в электронной библиотеке консультант врача, все аккредитованы</a:t>
            </a:r>
          </a:p>
          <a:p>
            <a:pPr algn="ctr"/>
            <a:r>
              <a:rPr lang="ru-RU" b="1" dirty="0" smtClean="0"/>
              <a:t>для НМО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 cstate="print"/>
          <a:srcRect l="26207" t="11771" r="26192" b="8721"/>
          <a:stretch>
            <a:fillRect/>
          </a:stretch>
        </p:blipFill>
        <p:spPr bwMode="auto">
          <a:xfrm>
            <a:off x="1712640" y="620688"/>
            <a:ext cx="6408712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трелка вправо 2"/>
          <p:cNvSpPr/>
          <p:nvPr/>
        </p:nvSpPr>
        <p:spPr>
          <a:xfrm>
            <a:off x="488504" y="6381328"/>
            <a:ext cx="1080120" cy="28803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1032" y="1268760"/>
            <a:ext cx="4664968" cy="380243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Возможность опубликовать сокращенные модули в журнале «Кардиология: новости, мнение, обучение»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Юля\YandexDisk\Скриншоты\2015-09-19 18-24-30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0"/>
            <a:ext cx="504469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295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9154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Карманные рекомендации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2479453" cy="357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2640" y="3257600"/>
            <a:ext cx="259228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28" y="908720"/>
            <a:ext cx="2535728" cy="368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 l="50793" t="16100" r="30701" b="36301"/>
          <a:stretch>
            <a:fillRect/>
          </a:stretch>
        </p:blipFill>
        <p:spPr bwMode="auto">
          <a:xfrm>
            <a:off x="5025008" y="908720"/>
            <a:ext cx="313552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l="50853" t="21984" r="30701" b="25801"/>
          <a:stretch>
            <a:fillRect/>
          </a:stretch>
        </p:blipFill>
        <p:spPr bwMode="auto">
          <a:xfrm>
            <a:off x="7041232" y="2582144"/>
            <a:ext cx="2664296" cy="4275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5485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472" y="570234"/>
            <a:ext cx="4156867" cy="628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0519" y="1628800"/>
            <a:ext cx="5455481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08984" y="404664"/>
            <a:ext cx="3024336" cy="792088"/>
          </a:xfrm>
        </p:spPr>
        <p:txBody>
          <a:bodyPr/>
          <a:lstStyle/>
          <a:p>
            <a:r>
              <a:rPr lang="ru-RU" b="1" dirty="0" err="1" smtClean="0">
                <a:solidFill>
                  <a:srgbClr val="700000"/>
                </a:solidFill>
              </a:rPr>
              <a:t>Вебинары</a:t>
            </a:r>
            <a:endParaRPr lang="ru-RU" b="1" dirty="0">
              <a:solidFill>
                <a:srgbClr val="7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769424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Россия – лидер по просмотру записей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вебинаров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Европейского общества кардиологов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1581200"/>
            <a:ext cx="79533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17096" y="3429000"/>
            <a:ext cx="3881636" cy="20162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	Доля стран в структуре просмотров </a:t>
            </a:r>
            <a:r>
              <a:rPr lang="ru-RU" sz="2400" dirty="0" err="1" smtClean="0"/>
              <a:t>вебинаров</a:t>
            </a:r>
            <a:r>
              <a:rPr lang="ru-RU" sz="2400" dirty="0" smtClean="0"/>
              <a:t> (данные </a:t>
            </a:r>
            <a:r>
              <a:rPr lang="en-US" sz="2400" dirty="0" smtClean="0"/>
              <a:t>ESC </a:t>
            </a:r>
            <a:r>
              <a:rPr lang="ru-RU" sz="2400" dirty="0" smtClean="0"/>
              <a:t>с 1 января по 31 октября 2015)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957" y="404664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Нормативная база разработки профессиональных стандартов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5645" y="1772817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b="1" dirty="0"/>
              <a:t>Постановление Правительства РФ от 22 января 2013 г. N 23</a:t>
            </a:r>
            <a:br>
              <a:rPr lang="ru-RU" sz="1800" b="1" dirty="0"/>
            </a:br>
            <a:r>
              <a:rPr lang="ru-RU" sz="1800" dirty="0"/>
              <a:t>"О Правилах разработки, утверждения и применения профессиональных стандартов"</a:t>
            </a:r>
          </a:p>
          <a:p>
            <a:endParaRPr lang="ru-RU" sz="1800" b="1" dirty="0"/>
          </a:p>
          <a:p>
            <a:r>
              <a:rPr lang="ru-RU" sz="1800" b="1" dirty="0"/>
              <a:t>Методические рекомендации </a:t>
            </a:r>
            <a:r>
              <a:rPr lang="ru-RU" sz="1800" dirty="0"/>
              <a:t> </a:t>
            </a:r>
            <a:r>
              <a:rPr lang="ru-RU" sz="1800" b="1" dirty="0"/>
              <a:t>по разработке профессионального стандарта </a:t>
            </a:r>
            <a:r>
              <a:rPr lang="ru-RU" sz="1800" dirty="0"/>
              <a:t>Утверждены приказом Министерства труда и социальной защиты Российской Федерации от « 29» апреля 2013 г. № 170н </a:t>
            </a:r>
          </a:p>
          <a:p>
            <a:endParaRPr lang="ru-RU" b="1" dirty="0" smtClean="0"/>
          </a:p>
          <a:p>
            <a:r>
              <a:rPr lang="ru-RU" sz="1700" b="1" dirty="0"/>
              <a:t>ПРИКАЗ</a:t>
            </a:r>
            <a:r>
              <a:rPr lang="ru-RU" sz="1700" dirty="0"/>
              <a:t> </a:t>
            </a:r>
            <a:r>
              <a:rPr lang="ru-RU" sz="1700" b="1" dirty="0"/>
              <a:t>от 30 сентября 2014 г. N 671н</a:t>
            </a:r>
            <a:r>
              <a:rPr lang="ru-RU" sz="1700" dirty="0"/>
              <a:t> «ОБ УТВЕРЖДЕНИИ МЕТОДИЧЕСКИХ РЕКОМЕНДАЦИЙ ПО ОРГАНИЗАЦИИ ПРОФЕССИОНАЛЬНО-ОБЩЕСТВЕННОГО ОБСУЖДЕНИЯ И ЭКСПЕРТИЗЫ ПРОЕКТОВ ПРОФЕССИОНАЛЬНЫХ СТАНДАРТОВ»</a:t>
            </a:r>
          </a:p>
          <a:p>
            <a:endParaRPr lang="ru-RU" sz="1700" b="1" dirty="0"/>
          </a:p>
          <a:p>
            <a:r>
              <a:rPr lang="ru-RU" sz="1700" b="1" dirty="0"/>
              <a:t>А также классификаторы должностей, справочники видов экономической деятельности и т.д. и т.п. 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429134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9636" y="476672"/>
            <a:ext cx="8435280" cy="1143000"/>
          </a:xfrm>
        </p:spPr>
        <p:txBody>
          <a:bodyPr>
            <a:normAutofit/>
          </a:bodyPr>
          <a:lstStyle/>
          <a:p>
            <a:r>
              <a:rPr lang="ru-RU" sz="3200" dirty="0"/>
              <a:t>Профессиональный стандарт по кардиологии: предпосылки создания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4488" y="2060848"/>
            <a:ext cx="864096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Совещание при Президенте РФ  9 декабря 2015 года</a:t>
            </a:r>
          </a:p>
          <a:p>
            <a:endParaRPr lang="ru-RU" dirty="0"/>
          </a:p>
          <a:p>
            <a:r>
              <a:rPr lang="ru-RU" dirty="0"/>
              <a:t>«</a:t>
            </a:r>
            <a:r>
              <a:rPr lang="ru-RU" dirty="0" err="1"/>
              <a:t>Профстандарты</a:t>
            </a:r>
            <a:r>
              <a:rPr lang="ru-RU" dirty="0"/>
              <a:t> должны стать подлинным ориентиром для системы профессионального образования»</a:t>
            </a:r>
          </a:p>
          <a:p>
            <a:endParaRPr lang="ru-RU" dirty="0"/>
          </a:p>
          <a:p>
            <a:endParaRPr lang="ru-RU" dirty="0"/>
          </a:p>
          <a:p>
            <a:pPr algn="just"/>
            <a:r>
              <a:rPr lang="ru-RU" dirty="0"/>
              <a:t>«</a:t>
            </a:r>
            <a:r>
              <a:rPr lang="ru-RU" dirty="0" err="1"/>
              <a:t>Профстандарты</a:t>
            </a:r>
            <a:r>
              <a:rPr lang="ru-RU" dirty="0"/>
              <a:t> должны задать чёткие и ясные требования к компетенции специалистов, служить ориентиром для людей, какими знаниями, навыками они должны обладать, чтобы быть востребованными на современном рынке труда»</a:t>
            </a:r>
          </a:p>
          <a:p>
            <a:pPr algn="just"/>
            <a:endParaRPr lang="ru-RU" dirty="0"/>
          </a:p>
          <a:p>
            <a:pPr algn="r"/>
            <a:r>
              <a:rPr lang="ru-RU" dirty="0"/>
              <a:t>ВВ Путин</a:t>
            </a:r>
          </a:p>
        </p:txBody>
      </p:sp>
    </p:spTree>
    <p:extLst>
      <p:ext uri="{BB962C8B-B14F-4D97-AF65-F5344CB8AC3E}">
        <p14:creationId xmlns:p14="http://schemas.microsoft.com/office/powerpoint/2010/main" val="394865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496" y="457201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Значение профессиональных стандартов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0949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Разработка профессионального стандарта по кардиологии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76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841432" cy="136815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Рабочая группа Президиума правления Российского кардиологического общества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5" name="Схема 24"/>
          <p:cNvGraphicFramePr/>
          <p:nvPr/>
        </p:nvGraphicFramePr>
        <p:xfrm>
          <a:off x="344488" y="1700808"/>
          <a:ext cx="921702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620688"/>
            <a:ext cx="8029981" cy="648072"/>
          </a:xfrm>
        </p:spPr>
        <p:txBody>
          <a:bodyPr>
            <a:noAutofit/>
          </a:bodyPr>
          <a:lstStyle/>
          <a:p>
            <a:r>
              <a:rPr lang="ru-RU" sz="3200" dirty="0" smtClean="0"/>
              <a:t>Эксперты, принявшие участие в обсуждении стандарта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833943"/>
              </p:ext>
            </p:extLst>
          </p:nvPr>
        </p:nvGraphicFramePr>
        <p:xfrm>
          <a:off x="560512" y="1700808"/>
          <a:ext cx="8424936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124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08312">
                <a:tc>
                  <a:txBody>
                    <a:bodyPr/>
                    <a:lstStyle/>
                    <a:p>
                      <a:pPr lvl="0" algn="l"/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Беленков</a:t>
                      </a:r>
                      <a:r>
                        <a:rPr lang="ru-RU" sz="2000" b="1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Ю.Н.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lvl="0" algn="l"/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Бойцов С.А. </a:t>
                      </a: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Васюк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Ю.А. </a:t>
                      </a:r>
                      <a:endParaRPr lang="en-US" sz="2000" b="1" u="non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Габинский</a:t>
                      </a:r>
                      <a:r>
                        <a:rPr lang="ru-RU" sz="2000" b="1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Я.Л.</a:t>
                      </a:r>
                      <a:endParaRPr lang="ru-RU" sz="2000" b="1" u="non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Галявич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А.С. </a:t>
                      </a:r>
                    </a:p>
                    <a:p>
                      <a:pPr lvl="0" algn="l"/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Глезер М.Г. </a:t>
                      </a: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Гринштейн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Ю.И. </a:t>
                      </a: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Драпкина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О.М. </a:t>
                      </a: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Кобалава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Ж.Д. </a:t>
                      </a: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Козиолова</a:t>
                      </a:r>
                      <a:r>
                        <a:rPr lang="ru-RU" sz="2000" b="1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Н.А.</a:t>
                      </a:r>
                      <a:endParaRPr lang="ru-RU" sz="2000" b="1" u="non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Конради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А.О</a:t>
                      </a:r>
                      <a:r>
                        <a:rPr lang="ru-RU" sz="18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b="1" u="non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Кухарчук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В.В. </a:t>
                      </a: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Либис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Р.А. </a:t>
                      </a:r>
                    </a:p>
                    <a:p>
                      <a:pPr lvl="0" algn="l"/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Недошивин А.О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000" b="1" u="non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Никулина</a:t>
                      </a:r>
                      <a:r>
                        <a:rPr lang="ru-RU" sz="2000" b="1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С.Ю.</a:t>
                      </a:r>
                      <a:endParaRPr lang="ru-RU" sz="2000" b="1" u="non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Пармон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Е.В.</a:t>
                      </a:r>
                    </a:p>
                    <a:p>
                      <a:pPr lvl="0" algn="l"/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Поздняков</a:t>
                      </a:r>
                      <a:r>
                        <a:rPr lang="ru-RU" sz="2000" b="1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Ю.М.</a:t>
                      </a:r>
                      <a:endParaRPr lang="ru-RU" sz="2000" b="1" u="non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Чумакова 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Г.А. </a:t>
                      </a:r>
                    </a:p>
                    <a:p>
                      <a:pPr lvl="0" algn="l"/>
                      <a:r>
                        <a:rPr lang="ru-RU" sz="2000" b="1" u="none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Явелов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И.С</a:t>
                      </a:r>
                      <a:r>
                        <a:rPr lang="ru-RU" sz="2000" b="1" u="sng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algn="l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l"/>
                      <a:endParaRPr lang="ru-RU" dirty="0" smtClean="0"/>
                    </a:p>
                    <a:p>
                      <a:pPr algn="l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7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840" y="260648"/>
            <a:ext cx="8229600" cy="1143000"/>
          </a:xfrm>
        </p:spPr>
        <p:txBody>
          <a:bodyPr/>
          <a:lstStyle/>
          <a:p>
            <a:r>
              <a:rPr lang="ru-RU" dirty="0" smtClean="0"/>
              <a:t>Структура стандарта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ru-RU" dirty="0"/>
              <a:t> </a:t>
            </a:r>
            <a:r>
              <a:rPr lang="ru-RU" sz="2400" dirty="0"/>
              <a:t>Раздел </a:t>
            </a:r>
            <a:r>
              <a:rPr lang="en-US" sz="2400" dirty="0"/>
              <a:t>I</a:t>
            </a:r>
            <a:r>
              <a:rPr lang="ru-RU" sz="2400" dirty="0"/>
              <a:t>.  </a:t>
            </a:r>
            <a:r>
              <a:rPr lang="ru-RU" sz="2400" u="sng" dirty="0"/>
              <a:t>Общие сведения</a:t>
            </a:r>
            <a:r>
              <a:rPr lang="ru-RU" sz="2400" dirty="0"/>
              <a:t>;</a:t>
            </a:r>
          </a:p>
          <a:p>
            <a:pPr>
              <a:spcBef>
                <a:spcPts val="2400"/>
              </a:spcBef>
            </a:pPr>
            <a:r>
              <a:rPr lang="ru-RU" sz="2400" dirty="0"/>
              <a:t> Раздел </a:t>
            </a:r>
            <a:r>
              <a:rPr lang="en-US" sz="2400" dirty="0"/>
              <a:t>II</a:t>
            </a:r>
            <a:r>
              <a:rPr lang="ru-RU" sz="2400" dirty="0"/>
              <a:t>. </a:t>
            </a:r>
            <a:r>
              <a:rPr lang="ru-RU" sz="2400" u="sng" dirty="0"/>
              <a:t>Описание трудовых функций, входящих в профессиональный стандарт </a:t>
            </a:r>
          </a:p>
          <a:p>
            <a:pPr>
              <a:spcBef>
                <a:spcPts val="2400"/>
              </a:spcBef>
            </a:pPr>
            <a:r>
              <a:rPr lang="ru-RU" sz="2400" dirty="0"/>
              <a:t>Раздел </a:t>
            </a:r>
            <a:r>
              <a:rPr lang="en-US" sz="2400" dirty="0"/>
              <a:t>III</a:t>
            </a:r>
            <a:r>
              <a:rPr lang="ru-RU" sz="2400" dirty="0"/>
              <a:t>. </a:t>
            </a:r>
            <a:r>
              <a:rPr lang="ru-RU" sz="2400" u="sng" dirty="0"/>
              <a:t>Характеристика обобщенных трудовых функций</a:t>
            </a:r>
            <a:r>
              <a:rPr lang="ru-RU" sz="2400" dirty="0"/>
              <a:t>;</a:t>
            </a:r>
          </a:p>
          <a:p>
            <a:pPr>
              <a:spcBef>
                <a:spcPts val="2400"/>
              </a:spcBef>
            </a:pPr>
            <a:r>
              <a:rPr lang="ru-RU" sz="2400" dirty="0"/>
              <a:t> Раздел </a:t>
            </a:r>
            <a:r>
              <a:rPr lang="en-US" sz="2400" dirty="0"/>
              <a:t>IV</a:t>
            </a:r>
            <a:r>
              <a:rPr lang="ru-RU" sz="2400" dirty="0"/>
              <a:t>. </a:t>
            </a:r>
            <a:r>
              <a:rPr lang="ru-RU" sz="2400" u="sng" dirty="0"/>
              <a:t>Сведения об организациях - разработчиках профессионального стандарта</a:t>
            </a:r>
            <a:r>
              <a:rPr lang="ru-RU" dirty="0" smtClean="0"/>
              <a:t>.</a:t>
            </a:r>
          </a:p>
          <a:p>
            <a:pPr>
              <a:spcBef>
                <a:spcPts val="2400"/>
              </a:spcBef>
            </a:pPr>
            <a:r>
              <a:rPr lang="ru-RU" sz="2800" dirty="0"/>
              <a:t>Приложение Компетенции кардиолога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61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Трудовая функция и ее описание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48544" y="1196753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u="sng" dirty="0" smtClean="0"/>
              <a:t>Пример</a:t>
            </a:r>
            <a:r>
              <a:rPr lang="ru-RU" dirty="0" smtClean="0"/>
              <a:t>: «Проведение </a:t>
            </a:r>
            <a:r>
              <a:rPr lang="ru-RU" dirty="0"/>
              <a:t>обследования пациентов с заболеваниями сердечно-сосудистой системы  с целью установления </a:t>
            </a:r>
            <a:r>
              <a:rPr lang="ru-RU" dirty="0" smtClean="0"/>
              <a:t>диагноза»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u="sng" dirty="0" smtClean="0"/>
              <a:t>Описание включает</a:t>
            </a:r>
            <a:r>
              <a:rPr lang="ru-RU" dirty="0" smtClean="0"/>
              <a:t>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1. </a:t>
            </a:r>
            <a:r>
              <a:rPr lang="ru-RU" i="1" dirty="0" smtClean="0"/>
              <a:t>Трудовые действия </a:t>
            </a:r>
            <a:r>
              <a:rPr lang="ru-RU" dirty="0" smtClean="0"/>
              <a:t>(например, </a:t>
            </a:r>
            <a:r>
              <a:rPr lang="ru-RU" dirty="0"/>
              <a:t>Первичный осмотр пациентов с заболеваниями сердечно-сосудистой </a:t>
            </a:r>
            <a:r>
              <a:rPr lang="ru-RU" dirty="0" smtClean="0"/>
              <a:t>системы)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 smtClean="0"/>
              <a:t>    2. </a:t>
            </a:r>
            <a:r>
              <a:rPr lang="ru-RU" i="1" dirty="0" smtClean="0"/>
              <a:t>Необходимые умения </a:t>
            </a:r>
            <a:r>
              <a:rPr lang="ru-RU" dirty="0" smtClean="0"/>
              <a:t>(например, регистрация ЭКГ)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3. </a:t>
            </a:r>
            <a:r>
              <a:rPr lang="ru-RU" i="1" dirty="0" smtClean="0"/>
              <a:t>Необходимые знания </a:t>
            </a:r>
            <a:r>
              <a:rPr lang="ru-RU" dirty="0" smtClean="0"/>
              <a:t>(например, методика </a:t>
            </a:r>
            <a:r>
              <a:rPr lang="ru-RU" dirty="0"/>
              <a:t>сбора информации у пациентов с заболеваниями сердечно-сосудистой системы и их законных </a:t>
            </a:r>
            <a:r>
              <a:rPr lang="ru-RU" dirty="0" smtClean="0"/>
              <a:t>представителей)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6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Уровни компетенций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Уровень 1:</a:t>
            </a:r>
            <a:r>
              <a:rPr lang="ru-RU" dirty="0"/>
              <a:t> Опыт выбора оптимального диагностического или терапевтического метода и правильной интерпретации его результатов или определение дальнейшей тактики обследования и лечения, на которое пациент должен быть направлен. Этот уровень не подразумевает самостоятельного выполнения методики, но участие в процедуре может быть полезно. </a:t>
            </a:r>
          </a:p>
          <a:p>
            <a:r>
              <a:rPr lang="ru-RU" b="1" dirty="0"/>
              <a:t> </a:t>
            </a:r>
            <a:r>
              <a:rPr lang="ru-RU" dirty="0"/>
              <a:t> </a:t>
            </a:r>
          </a:p>
          <a:p>
            <a:r>
              <a:rPr lang="ru-RU" b="1" dirty="0"/>
              <a:t>Уровень 2:</a:t>
            </a:r>
            <a:r>
              <a:rPr lang="ru-RU" dirty="0"/>
              <a:t> В дополнение к Уровню 1, необходимы практические навыки (но не в качестве самостоятельного исследователя). Требуется опыт </a:t>
            </a:r>
            <a:r>
              <a:rPr lang="ru-RU" dirty="0" err="1"/>
              <a:t>ассистирования</a:t>
            </a:r>
            <a:r>
              <a:rPr lang="ru-RU" dirty="0"/>
              <a:t> при выполнения определенных процедур под наблюдением и руководством преподавателя. Данный уровень  также подразумевает возможность самостоятельного выполнения некоторых процедур, но по стандартным показаниям и в неосложненных ситуациях. </a:t>
            </a:r>
          </a:p>
          <a:p>
            <a:r>
              <a:rPr lang="ru-RU" b="1" dirty="0"/>
              <a:t> </a:t>
            </a:r>
            <a:r>
              <a:rPr lang="ru-RU" dirty="0"/>
              <a:t> </a:t>
            </a:r>
          </a:p>
          <a:p>
            <a:r>
              <a:rPr lang="ru-RU" b="1" dirty="0"/>
              <a:t>Уровень 3:</a:t>
            </a:r>
            <a:r>
              <a:rPr lang="ru-RU" dirty="0"/>
              <a:t> В дополнение к уровню 2, необходимо самостоятельно определять показания, выполнять процедуру, интерпретировать ее результаты и купировать возможные осложнения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757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Компетенции кардиолога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463781"/>
              </p:ext>
            </p:extLst>
          </p:nvPr>
        </p:nvGraphicFramePr>
        <p:xfrm>
          <a:off x="200472" y="1340768"/>
          <a:ext cx="9433049" cy="518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174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56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64095">
                <a:tc>
                  <a:txBody>
                    <a:bodyPr/>
                    <a:lstStyle/>
                    <a:p>
                      <a:pPr marL="965200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1400" kern="600" dirty="0" smtClean="0">
                        <a:effectLst/>
                      </a:endParaRPr>
                    </a:p>
                    <a:p>
                      <a:pPr marL="965200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1400" kern="600" dirty="0" smtClean="0">
                        <a:effectLst/>
                      </a:endParaRPr>
                    </a:p>
                    <a:p>
                      <a:pPr marL="965200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1400" kern="600" dirty="0" smtClean="0">
                        <a:effectLst/>
                      </a:endParaRPr>
                    </a:p>
                    <a:p>
                      <a:pPr marL="965200">
                        <a:lnSpc>
                          <a:spcPts val="12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 kern="600" dirty="0" smtClean="0">
                          <a:effectLst/>
                        </a:rPr>
                        <a:t>ТЕХНОЛОГИЯ</a:t>
                      </a:r>
                      <a:endParaRPr lang="ru-RU" sz="1400" b="1" kern="600" dirty="0">
                        <a:effectLst/>
                        <a:latin typeface="Franklin Gothic Book"/>
                        <a:ea typeface="Calibri"/>
                        <a:cs typeface="Franklin Gothic Book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indent="165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600" dirty="0">
                          <a:effectLst/>
                        </a:rPr>
                        <a:t>УРОВЕНЬ </a:t>
                      </a:r>
                      <a:r>
                        <a:rPr lang="ru-RU" sz="1400" b="0" kern="600" dirty="0" smtClean="0">
                          <a:effectLst/>
                        </a:rPr>
                        <a:t>КОМПЕТЕНЦИИ после обсуждения с экспертами</a:t>
                      </a:r>
                      <a:endParaRPr lang="ru-RU" sz="1400" b="0" kern="600" dirty="0">
                        <a:effectLst/>
                        <a:latin typeface="Franklin Gothic Book"/>
                        <a:ea typeface="Calibri"/>
                        <a:cs typeface="Franklin Gothic Book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ЭКГ</a:t>
                      </a:r>
                      <a:endParaRPr lang="ru-RU" sz="1800" kern="600" dirty="0">
                        <a:solidFill>
                          <a:srgbClr val="FF0000"/>
                        </a:solidFill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800" b="1" kern="6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Суточное </a:t>
                      </a:r>
                      <a:r>
                        <a:rPr lang="ru-RU" sz="1800" kern="600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мониторирование</a:t>
                      </a: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ЭКГ</a:t>
                      </a:r>
                      <a:endParaRPr lang="ru-RU" sz="1800" kern="600" dirty="0">
                        <a:solidFill>
                          <a:srgbClr val="FF0000"/>
                        </a:solidFill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800" b="1" kern="6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ЭКГ с физической нагрузкой</a:t>
                      </a:r>
                      <a:endParaRPr lang="ru-RU" sz="1800" kern="600" dirty="0">
                        <a:solidFill>
                          <a:srgbClr val="FF0000"/>
                        </a:solidFill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800" b="1" kern="6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9278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 err="1">
                          <a:effectLst/>
                          <a:latin typeface="+mn-lt"/>
                        </a:rPr>
                        <a:t>Кардио</a:t>
                      </a:r>
                      <a:r>
                        <a:rPr lang="ru-RU" sz="1800" kern="600" dirty="0">
                          <a:effectLst/>
                          <a:latin typeface="+mn-lt"/>
                        </a:rPr>
                        <a:t>-метаболический тест с физической нагрузкой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2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Суточное </a:t>
                      </a:r>
                      <a:r>
                        <a:rPr lang="ru-RU" sz="1800" kern="600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мониторирование</a:t>
                      </a: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АД</a:t>
                      </a:r>
                      <a:endParaRPr lang="ru-RU" sz="1800" kern="600" dirty="0">
                        <a:solidFill>
                          <a:srgbClr val="FF0000"/>
                        </a:solidFill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800" b="1" kern="6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 err="1">
                          <a:effectLst/>
                          <a:latin typeface="+mn-lt"/>
                        </a:rPr>
                        <a:t>Трансторакальная</a:t>
                      </a:r>
                      <a:r>
                        <a:rPr lang="ru-RU" sz="1800" kern="600" dirty="0">
                          <a:effectLst/>
                          <a:latin typeface="+mn-lt"/>
                        </a:rPr>
                        <a:t> эхокардиография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2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9278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Ультразвуковая допплерография сосудов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kern="600" dirty="0">
                          <a:effectLst/>
                          <a:latin typeface="+mn-lt"/>
                        </a:rPr>
                        <a:t>2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 err="1">
                          <a:effectLst/>
                          <a:latin typeface="+mn-lt"/>
                        </a:rPr>
                        <a:t>Чреспищеводная</a:t>
                      </a:r>
                      <a:r>
                        <a:rPr lang="ru-RU" sz="1800" kern="600" dirty="0">
                          <a:effectLst/>
                          <a:latin typeface="+mn-lt"/>
                        </a:rPr>
                        <a:t> эхокардиография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kern="600" dirty="0">
                          <a:effectLst/>
                          <a:latin typeface="+mn-lt"/>
                        </a:rPr>
                        <a:t>1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Стресс-эхокардиография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kern="600" dirty="0">
                          <a:effectLst/>
                          <a:latin typeface="+mn-lt"/>
                        </a:rPr>
                        <a:t>1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 err="1">
                          <a:effectLst/>
                          <a:latin typeface="+mn-lt"/>
                        </a:rPr>
                        <a:t>Радионуклидные</a:t>
                      </a:r>
                      <a:r>
                        <a:rPr lang="ru-RU" sz="1800" kern="600" dirty="0">
                          <a:effectLst/>
                          <a:latin typeface="+mn-lt"/>
                        </a:rPr>
                        <a:t> исследования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kern="600" dirty="0">
                          <a:effectLst/>
                          <a:latin typeface="+mn-lt"/>
                        </a:rPr>
                        <a:t>1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Компьютерная томография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2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Магнитно-резонансная томография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2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3139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Катетеризация центральных и периферических артерий и вен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2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3665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Инвазивное исследование гемодинамики, включая катетеризацию правого желудочка и легочной артерии</a:t>
                      </a:r>
                      <a:endParaRPr lang="ru-RU" sz="1800" kern="600" dirty="0">
                        <a:effectLst/>
                        <a:latin typeface="+mn-lt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kern="600" dirty="0">
                          <a:effectLst/>
                          <a:latin typeface="+mn-lt"/>
                        </a:rPr>
                        <a:t>2</a:t>
                      </a:r>
                      <a:endParaRPr lang="ru-RU" sz="1800" b="1" kern="600" dirty="0">
                        <a:effectLst/>
                        <a:latin typeface="+mn-lt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40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192" y="263143"/>
            <a:ext cx="8229600" cy="850106"/>
          </a:xfrm>
        </p:spPr>
        <p:txBody>
          <a:bodyPr>
            <a:normAutofit/>
          </a:bodyPr>
          <a:lstStyle/>
          <a:p>
            <a:r>
              <a:rPr lang="ru-RU" dirty="0" smtClean="0"/>
              <a:t>Компетенции кардиолога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156090"/>
              </p:ext>
            </p:extLst>
          </p:nvPr>
        </p:nvGraphicFramePr>
        <p:xfrm>
          <a:off x="488504" y="1628800"/>
          <a:ext cx="8784976" cy="3779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434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15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7429">
                <a:tc>
                  <a:txBody>
                    <a:bodyPr/>
                    <a:lstStyle/>
                    <a:p>
                      <a:pPr marL="9652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ТЕХНОЛОГИЯ</a:t>
                      </a:r>
                      <a:endParaRPr lang="ru-RU" sz="1600" b="1" kern="600" dirty="0">
                        <a:effectLst/>
                        <a:latin typeface="Franklin Gothic Book"/>
                        <a:ea typeface="Calibri"/>
                        <a:cs typeface="Franklin Gothic Book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indent="165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600" dirty="0">
                          <a:effectLst/>
                        </a:rPr>
                        <a:t>УРОВЕНЬ </a:t>
                      </a:r>
                      <a:r>
                        <a:rPr lang="ru-RU" sz="1400" b="0" kern="600" dirty="0" smtClean="0">
                          <a:effectLst/>
                        </a:rPr>
                        <a:t>КОМПЕТЕНЦИИ после обсуждения с экспертами</a:t>
                      </a:r>
                      <a:endParaRPr lang="ru-RU" sz="1400" b="0" kern="600" dirty="0">
                        <a:effectLst/>
                        <a:latin typeface="Franklin Gothic Book"/>
                        <a:ea typeface="Calibri"/>
                        <a:cs typeface="Franklin Gothic Book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8676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Коронарная ангиография и </a:t>
                      </a:r>
                      <a:r>
                        <a:rPr lang="ru-RU" sz="1600" kern="600" dirty="0" err="1">
                          <a:effectLst/>
                        </a:rPr>
                        <a:t>вентрикулография</a:t>
                      </a:r>
                      <a:r>
                        <a:rPr lang="ru-RU" sz="1600" kern="600" dirty="0">
                          <a:effectLst/>
                        </a:rPr>
                        <a:t> ЛЖ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2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 err="1">
                          <a:effectLst/>
                        </a:rPr>
                        <a:t>Чрескожные</a:t>
                      </a:r>
                      <a:r>
                        <a:rPr lang="ru-RU" sz="1600" kern="600" dirty="0">
                          <a:effectLst/>
                        </a:rPr>
                        <a:t> вмешательства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1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Кардиохирургия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1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Постановка временного водителя ритма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kern="600" dirty="0">
                          <a:effectLst/>
                        </a:rPr>
                        <a:t>1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Программирование водителя ритма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kern="600" dirty="0">
                          <a:effectLst/>
                        </a:rPr>
                        <a:t>1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Программирование ИКД/СРТ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kern="600" dirty="0">
                          <a:effectLst/>
                        </a:rPr>
                        <a:t>1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Имплантация постоянного водителя ритма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kern="600" dirty="0">
                          <a:effectLst/>
                        </a:rPr>
                        <a:t>1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Постановка ИКД/СРТ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1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82070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Электрофизиологическое исследование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2 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Электрофизиологические вмешательства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kern="600" dirty="0">
                          <a:effectLst/>
                        </a:rPr>
                        <a:t>1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solidFill>
                            <a:srgbClr val="FF0000"/>
                          </a:solidFill>
                          <a:effectLst/>
                        </a:rPr>
                        <a:t>Электрическая </a:t>
                      </a:r>
                      <a:r>
                        <a:rPr lang="ru-RU" sz="1600" kern="600" dirty="0" err="1">
                          <a:solidFill>
                            <a:srgbClr val="FF0000"/>
                          </a:solidFill>
                          <a:effectLst/>
                        </a:rPr>
                        <a:t>кардиоверсия</a:t>
                      </a:r>
                      <a:endParaRPr lang="ru-RU" sz="1600" kern="600" dirty="0">
                        <a:solidFill>
                          <a:srgbClr val="FF0000"/>
                        </a:solidFill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 b="1" kern="600" dirty="0">
                        <a:solidFill>
                          <a:srgbClr val="FF0000"/>
                        </a:solidFill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kern="600" dirty="0">
                          <a:effectLst/>
                        </a:rPr>
                        <a:t>Пункция перикарда</a:t>
                      </a:r>
                      <a:endParaRPr lang="ru-RU" sz="1600" kern="600" dirty="0">
                        <a:effectLst/>
                        <a:latin typeface="Trebuchet MS"/>
                        <a:ea typeface="Arial Unicode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kern="600" dirty="0">
                          <a:effectLst/>
                        </a:rPr>
                        <a:t>2</a:t>
                      </a:r>
                      <a:endParaRPr lang="ru-RU" sz="1600" b="1" kern="600" dirty="0">
                        <a:effectLst/>
                        <a:latin typeface="Trebuchet MS"/>
                        <a:ea typeface="Calibri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09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7452" y="1916832"/>
            <a:ext cx="5596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Спасибо за внимание!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6696" y="3212976"/>
            <a:ext cx="5893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C00000"/>
                </a:solidFill>
                <a:hlinkClick r:id="rId2"/>
              </a:rPr>
              <a:t>pko.education@gmail.com</a:t>
            </a:r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endParaRPr lang="ru-RU" sz="40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pPr algn="ctr"/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4713</TotalTime>
  <Words>1211</Words>
  <Application>Microsoft Office PowerPoint</Application>
  <PresentationFormat>Лист A4 (210x297 мм)</PresentationFormat>
  <Paragraphs>328</Paragraphs>
  <Slides>35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Презентация PowerPoint</vt:lpstr>
      <vt:lpstr>Что изменится для врача кардиолога нового поколения?</vt:lpstr>
      <vt:lpstr>Основные изменения в системе медицинского образования</vt:lpstr>
      <vt:lpstr>Основная новизна системы  дополнительного профессионального образования (повышение квалификации)</vt:lpstr>
      <vt:lpstr>Презентация PowerPoint</vt:lpstr>
      <vt:lpstr>ПЕРЕХОДНЫЙ ПЕРИОД 2016-2021 гг.:  </vt:lpstr>
      <vt:lpstr>ВЫПОЛНЕНИЕ ИНДИВИДУАЛЬНОГО УЧЕБНОГО ПЛАНА</vt:lpstr>
      <vt:lpstr>Презентация PowerPoint</vt:lpstr>
      <vt:lpstr>Сайт www.sovetnmo.ru</vt:lpstr>
      <vt:lpstr>Основные направления образовательной деятельности РКО</vt:lpstr>
      <vt:lpstr>Презентация PowerPoint</vt:lpstr>
      <vt:lpstr>Количество образовательных мероприятий РКО аккредитуемых по системе НМО</vt:lpstr>
      <vt:lpstr>Предлагаемые правила аккредитации мероприятий для целей НМО от секций, рабочий групп, региональных обществ </vt:lpstr>
      <vt:lpstr>Объем работы Экспертного совета в 2016 гг</vt:lpstr>
      <vt:lpstr>Планируемое изменение состава Экспертного совета</vt:lpstr>
      <vt:lpstr>РКО-онлайн 2016 году</vt:lpstr>
      <vt:lpstr>Презентация PowerPoint</vt:lpstr>
      <vt:lpstr>Презентация PowerPoint</vt:lpstr>
      <vt:lpstr>Презентация PowerPoint</vt:lpstr>
      <vt:lpstr>Возможность опубликовать сокращенные модули в журнале «Кардиология: новости, мнение, обучение» </vt:lpstr>
      <vt:lpstr>Карманные рекомендации</vt:lpstr>
      <vt:lpstr>Вебинары</vt:lpstr>
      <vt:lpstr>Россия – лидер по просмотру записей вебинаров Европейского общества кардиологов</vt:lpstr>
      <vt:lpstr>Нормативная база разработки профессиональных стандартов</vt:lpstr>
      <vt:lpstr>Профессиональный стандарт по кардиологии: предпосылки создания </vt:lpstr>
      <vt:lpstr>Значение профессиональных стандартов</vt:lpstr>
      <vt:lpstr>Разработка профессионального стандарта по кардиологии</vt:lpstr>
      <vt:lpstr>Рабочая группа Президиума правления Российского кардиологического общества</vt:lpstr>
      <vt:lpstr>Эксперты, принявшие участие в обсуждении стандарта</vt:lpstr>
      <vt:lpstr>Структура стандарта</vt:lpstr>
      <vt:lpstr>Трудовая функция и ее описание</vt:lpstr>
      <vt:lpstr>Уровни компетенций</vt:lpstr>
      <vt:lpstr>Компетенции кардиолога</vt:lpstr>
      <vt:lpstr>Компетенции кардиолога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101</dc:creator>
  <cp:lastModifiedBy>User</cp:lastModifiedBy>
  <cp:revision>277</cp:revision>
  <dcterms:created xsi:type="dcterms:W3CDTF">2013-04-22T13:30:55Z</dcterms:created>
  <dcterms:modified xsi:type="dcterms:W3CDTF">2016-10-03T21:38:30Z</dcterms:modified>
</cp:coreProperties>
</file>