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3" r:id="rId4"/>
    <p:sldId id="259" r:id="rId5"/>
    <p:sldId id="257" r:id="rId6"/>
    <p:sldId id="258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97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804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5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24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970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85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23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985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625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A5BB2-E744-4C2E-9A04-C52842A78B47}" type="datetimeFigureOut">
              <a:rPr lang="ru-RU" smtClean="0"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F83B5-1637-4DF4-A059-8511DF616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5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aymeasure.com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353706"/>
            <a:ext cx="3216280" cy="2281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022" y="516676"/>
            <a:ext cx="3155308" cy="21733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503" y="3213382"/>
            <a:ext cx="12017827" cy="24622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КОЧЕРГИНОЙ АНАСТАСИИ МИХАЙЛОВНЫ 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научного сотрудника лаборатории патологии кровообращения НИИ КПССЗ, ассистента кафедры кардиологии и сердечно-сосудистой хирургии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КемГМУ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секретаря Кемеровского регионального отделения РКО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акции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MEASUREMENT MONTH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Кемерово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241" y="934984"/>
            <a:ext cx="4876350" cy="134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7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799" y="1485570"/>
            <a:ext cx="11660778" cy="48936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проект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Society of Hypertension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World Hypertension League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скрининга - измерить артериальное давление у 25 миллионов человек во всем мире (не менее 1% населения каждой страны)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задачи - подчеркнуть необходимость усиления выявления артериальной гипертензии и снизить артериальное давление у 2 миллионов гипертоников, которые в этом нуждаются согласно современным рекомендациям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акции необходимо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скринировать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50-100 (или более по желанию) участников старше 18 лет, которым в течение года не измеряли артериальное давление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1798" y="444136"/>
            <a:ext cx="1166077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MEASUREMENT MONTH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(МММ17)?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11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артинки по запросу кемеровский государственный медицинский университе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085" y="322874"/>
            <a:ext cx="3887121" cy="231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408" y="3117668"/>
            <a:ext cx="4778477" cy="31742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931" y="435233"/>
            <a:ext cx="72959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 – начали с себя!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932" y="1349829"/>
            <a:ext cx="6344248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участие в акции приняли участники студенческого научного общества.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Кемерово исследуемую популяцию составили студенты старших курсов Кемеровского Государственного Медицинского Университета лечебного и педиатрического факультетов.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проекта не только выполнены цели, поставленные проектом, но проведена просветительская работа. Волонтеры акции рассказывали о факторах риска и способах их немедикаментозной коррекции, акцентировали внимание будущих врачей на важности первичной профилактики заболевания и коррекции факторов кардиоваскулярного риска.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34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809" y="1323505"/>
            <a:ext cx="5347006" cy="42329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393" y="1309098"/>
            <a:ext cx="4360244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«Участие в проекте МММ17 дало мне ценный клинический и научный опыт. Измерение давления молодым людям и выявление у них факторов кардиоваскулярного риска – шаги на пути к ранней и эффективной профилактике сердечно-сосудистых заболеваний. Приятно ощущать себя частью международной команды!»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Леонова Валерия,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туденческого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аучного общества кафедры кардиологии и сердечно-сосудистой хирургии, Кемерово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300" y="203504"/>
            <a:ext cx="1166077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МММ17: ВПЕЧАТЛЕНИЯ И ПЕРСПЕКТИВЫ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947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pf.mail.ru/cgi-bin/readmsg/2017-05-04-PHOTO-00000118.jpg?id=14960251260000000997%3B0%3B1&amp;x-email=noony88%40mail.ru&amp;exif=1&amp;bs=1648&amp;bl=102139&amp;ct=image%2Fjpeg&amp;cn=2017%252d05%252d04%252dPHOTO%252d00000118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585" y="857871"/>
            <a:ext cx="4379494" cy="33927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4" y="857872"/>
            <a:ext cx="4486094" cy="33927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0300" y="203504"/>
            <a:ext cx="1166077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МММ17: ВПЕЧАТЛЕНИЯ И ПЕРСПЕКТИВЫ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974" y="4365888"/>
            <a:ext cx="575594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 время обследования своих сокурсников меня очень порадовала их активность и заинтересованность»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Ирина, член студенческого научного общества кафедры кардиологии и сердечно-сосудистой хирургии, Кемерово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33423" y="4365888"/>
            <a:ext cx="5771949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«Мне было интересно принять участие в проекте. У некоторых моих сокурсников зарегистрированы высокие цифры артериального давления. Все они отнеслись к этому серьезно и намерены пройти тщательное обследование» </a:t>
            </a:r>
          </a:p>
          <a:p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Клещеногов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Антон, член студенческого научного общества кафедры кардиологии и сердечно-сосудистой хирургии, Кемерово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562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4" y="1190590"/>
            <a:ext cx="3867953" cy="51572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0300" y="203504"/>
            <a:ext cx="1166077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МММ17: ВПЕЧАТЛЕНИЯ И ПЕРСПЕКТИВЫ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8905" y="1691104"/>
            <a:ext cx="601579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«Благодарю за участие в проекте!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Ранний скрининг артериальной гипертензии очень важен.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членами нашей команды мы установили повышение давления у некоторых студентов, которым составили план обследования и разработали программу коррекции факторов кардиоваскулярного риска»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Окунев Игорь, член Студенческого научного общества кафедры кардиологии и сердечно-сосудистой хирургии, Кемерово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9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445" y="818604"/>
            <a:ext cx="5142411" cy="51424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009" y="296654"/>
            <a:ext cx="6015790" cy="61863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Кемеровского Регионального отделения РКО с энтузиазмом принимают  участие в международных и всероссийских проектах (Исследования ЭССЕ-РФ,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регистр РЕКОРД,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EuroObservationalResearchProgramme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участие в проекте МММ17 для нас стало закономерным.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внимательного изучения протокола на сайте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http://maymeasure.com/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стало понятно, что к участию в проекте в качестве волонтеров могут быть привлечены студенты старших курсов. Эту новость радостно встретили участники студенческого научного кружка нашей кафедры.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мы приняли решение обследовать наших учащихся – будущих врачей. Стандартную анкету проекта мы дополнили собственным опросником, который более подробно позволил выявить модифицируемые факторы кардиоваскулярного риска. Полученные результаты оказались крайне интересными и будут представлены на ежегодной научной конференции Научно-практическая сессия молодых ученых Кузбасса «Наука-практике»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г.Кемерово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нескольких печатных работах. </a:t>
            </a:r>
          </a:p>
        </p:txBody>
      </p:sp>
    </p:spTree>
    <p:extLst>
      <p:ext uri="{BB962C8B-B14F-4D97-AF65-F5344CB8AC3E}">
        <p14:creationId xmlns:p14="http://schemas.microsoft.com/office/powerpoint/2010/main" val="39032672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533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Кочергина Анастасия Михайловна</dc:creator>
  <cp:lastModifiedBy>Кочергина Анастасия Михайловна</cp:lastModifiedBy>
  <cp:revision>18</cp:revision>
  <dcterms:created xsi:type="dcterms:W3CDTF">2017-05-29T02:34:44Z</dcterms:created>
  <dcterms:modified xsi:type="dcterms:W3CDTF">2017-05-29T07:35:45Z</dcterms:modified>
</cp:coreProperties>
</file>