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2" r:id="rId5"/>
    <p:sldId id="265" r:id="rId6"/>
    <p:sldId id="259" r:id="rId7"/>
    <p:sldId id="264" r:id="rId8"/>
    <p:sldId id="263" r:id="rId9"/>
    <p:sldId id="261" r:id="rId10"/>
    <p:sldId id="26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3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3331D-C559-4816-9437-DB3AE3D5530E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FB02C-1643-47F0-8FE9-C1221C152D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245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BFB02C-1643-47F0-8FE9-C1221C152DE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638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BFB02C-1643-47F0-8FE9-C1221C152DE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416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BFB02C-1643-47F0-8FE9-C1221C152DE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362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69AA4-8574-4F0B-ACB1-BDE1A169C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CD7FF93-7CF4-48CC-9305-B17F8933A8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A4F768-5383-429F-A925-D78485C62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6FF2-67EE-453B-9055-A8E430D2065F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39607B-B5E4-49E7-8F0B-137B89A5E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7C2673-0C4F-4F8C-8638-35A770246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86BB7-317B-4C1A-916F-1CB463CEA0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28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8322A5-ECF0-4A4F-8DE7-4A3A0DE74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E3594A-98C4-437F-800A-6F975E10A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59289D-8B5E-43A9-9B29-3BC495ABD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6FF2-67EE-453B-9055-A8E430D2065F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67FFC1-DE4C-4FAD-84EF-EA96693A2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D7E82C-8050-4C94-BEA8-587F0B103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86BB7-317B-4C1A-916F-1CB463CEA0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825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4DF163-9DFB-4097-8DB1-2BD612C8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C7F179-828A-4E04-A442-295049482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BBBACE-4441-470E-9908-9C3E988B7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6FF2-67EE-453B-9055-A8E430D2065F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F74181-6085-4B9D-AEE7-1D937C279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ADD944-19C7-4672-B235-21867446A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86BB7-317B-4C1A-916F-1CB463CEA0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562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605FF4-E75C-4F3B-86CE-E23050737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4B082F-CB5F-4E45-8150-D372FF688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148170-420D-4364-A4DB-757CB1209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50500C-8275-480D-A224-7A2939735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6FF2-67EE-453B-9055-A8E430D2065F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DC3666-49F3-4803-BF69-C127140AE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54A5EA8-1B5B-4431-8E9F-64412FCBB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86BB7-317B-4C1A-916F-1CB463CEA0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6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0E0166-96FF-4B49-8D45-1C1C6D84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17D1AB-04C9-4855-A1A1-5DCB0C918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95F1F5-26D9-48F6-9052-DD8C490EC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519F5D0-7D82-4A5E-B1AC-2693D6994A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3F92D95-CC30-4070-9476-50B6A002D7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C5C438A-BC41-461B-B89A-57063AD15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6FF2-67EE-453B-9055-A8E430D2065F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0E6DF79-D192-4DD2-9A54-ECB5C6CBE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B34669B-FE5F-4033-8B4E-1F05C8E7C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86BB7-317B-4C1A-916F-1CB463CEA0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162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37C1C5-32CD-4476-B235-74FFCD34C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404E93F-8AEF-4D02-87D0-BF6D87F74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6FF2-67EE-453B-9055-A8E430D2065F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24C4792-89CD-4423-B969-ECF88E4E6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8AB61CB-0CAF-4E3B-9156-9C42C2277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86BB7-317B-4C1A-916F-1CB463CEA0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731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C3585F3-577A-473C-866B-0B1583F01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6FF2-67EE-453B-9055-A8E430D2065F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DF2917B-4A8A-4745-AEE7-78E8CE748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5FDBCAB-B16D-4F6A-B328-6707D19AD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86BB7-317B-4C1A-916F-1CB463CEA0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90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CA9466-56A7-4DE1-ADF7-FA05333A9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9CCFDE-0FA5-4FF9-B88F-EAF016E08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F4F127-9637-44E3-BBB8-C99A286C1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06C17C-3C50-4CD0-A44C-0D3B0DB0C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6FF2-67EE-453B-9055-A8E430D2065F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037F6D-0447-4757-984E-8EADE555E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B0FAC5-E59B-4DA4-81F0-7A2F229CC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86BB7-317B-4C1A-916F-1CB463CEA0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80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CED7FD-0D3E-4F55-9362-62C118F54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25DF838-AAC1-441A-BA32-A1BACDBA07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2F2E5C1-464D-4A50-9638-9CA757AA1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73E451-D2D6-4EB6-A97B-5C2F6A708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6FF2-67EE-453B-9055-A8E430D2065F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FC1F6D-FD33-45DD-84EE-50F4130D6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AB3469-DEC9-4ADB-AF01-34CD1032E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86BB7-317B-4C1A-916F-1CB463CEA0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874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1134F-DA81-4F79-8EAE-863DAA0DB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4AAAA2F-3168-4CE0-8E0B-A8534FF638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41012E-8461-4EF1-8FE2-F3B207665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6FF2-67EE-453B-9055-A8E430D2065F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8FB7B5-CA35-4C1A-B52C-0A3623D24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C47714-BF1E-49B8-9769-DB1C9B779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86BB7-317B-4C1A-916F-1CB463CEA0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358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D0864D6-E7DF-41CE-B333-CF34B31E4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66EB92-A34F-4814-B3B3-17C7DFE8EE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279953-6C00-4BD7-A14D-5A46AC1ED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6FF2-67EE-453B-9055-A8E430D2065F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F2C3D7-67BC-47AA-A1CC-6992C064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04EFE9-B99E-43A7-8778-7B86AF2A0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86BB7-317B-4C1A-916F-1CB463CEA0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98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31D5CD-60FF-405B-8321-20AB57B21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7AC48E-0F03-46E9-9D59-C5E6F123D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258238-40F6-4513-A4DE-71815C759B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D6FF2-67EE-453B-9055-A8E430D2065F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6258BF-3388-4DA0-BBBA-BB03D0775F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077AA2-749E-428B-9972-62542BE72F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86BB7-317B-4C1A-916F-1CB463CEA0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07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etarlovskaya@mail.ru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52ECF8-AA0C-4F85-B0A2-96B4C48B29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Рабочая группа «Терапевтические аспекты кардиологической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33CE82-9608-4583-BC85-9E2B305AED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819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3F824B-75B5-477C-8E45-D1161ECC6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Председатель рабочей группы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51303D-59F2-4D03-978A-BF4283ED3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557518" cy="381158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Григорий Павлович Арутюнов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член-корр. РАН, профессор, д.м.н.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вице-президент РНМОТ, Президент Евразийской ассоциации терапевтов,  главный внештатный специалист терапевт ДЗ г. Москвы, заведующий кафедрой внутренних болезней и общей физиотерапии РНИМУ им.                       Н.И. Пирогова, заслуженный врач РФ 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г. Москва.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Картинки по запросу арутюнов григорий павлович">
            <a:extLst>
              <a:ext uri="{FF2B5EF4-FFF2-40B4-BE49-F238E27FC236}">
                <a16:creationId xmlns:a16="http://schemas.microsoft.com/office/drawing/2014/main" id="{DFD40C6A-1BC7-48FD-B241-5A8CAB78504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695" y="429065"/>
            <a:ext cx="4090341" cy="576738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994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5B7EB-1101-415C-8C20-3C3994CF1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368300"/>
            <a:ext cx="3932237" cy="1600200"/>
          </a:xfrm>
        </p:spPr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Секретарь рабочей группы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5B350E-EED7-4EE6-81F2-35B01BAFC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231900"/>
            <a:ext cx="4379326" cy="47371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Екатерина Иосифовна Тарловская 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Д.м.н., профессор, член правления РКО, член правления ОССН, председатель Окружного Приволжского отделения Евразийской Ассоциации терапевтов,  заместитель  руководителя общественных образовательных программ в области медицины ОО «Медицинская ассоциация Нижегородской области», заведующий кафедрой внутренних болезней Нижегородской ГМА, 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г. Нижний Новгород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Контакты для сотрудничества: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+7 (987) 088-76-28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etarlovskaya@mail.ru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www.spravedlivo.ru/pictbank/013/01361202400320.jpg">
            <a:extLst>
              <a:ext uri="{FF2B5EF4-FFF2-40B4-BE49-F238E27FC236}">
                <a16:creationId xmlns:a16="http://schemas.microsoft.com/office/drawing/2014/main" id="{63FE7E2E-A5FA-4F5A-92E6-6A17AFEB3D5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725" y="626102"/>
            <a:ext cx="3932164" cy="524288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151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EDC0A2-7248-49B2-BB3E-6E1F4B57E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 рабочей группы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FB2CAA-B58A-4DA6-85F3-42CB5253E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52717" cy="38115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Александр Григорьевич Арутюнов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профессор, д.м.н., генеральный секретарь Евразийской Ассоциации терапевтов,  профессор кафедры внутренних болезней и общей физиотерапии РНИМУ им. Н.И. Пирогова, лауреат Государственной премии поддержки молодых специалистов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г. Москва</a:t>
            </a:r>
          </a:p>
        </p:txBody>
      </p:sp>
      <p:pic>
        <p:nvPicPr>
          <p:cNvPr id="6146" name="Picture 2" descr="https://euat.ru/upload/publication/1506636830.png">
            <a:extLst>
              <a:ext uri="{FF2B5EF4-FFF2-40B4-BE49-F238E27FC236}">
                <a16:creationId xmlns:a16="http://schemas.microsoft.com/office/drawing/2014/main" id="{B674ED63-2DC6-42A1-A372-5B350736FF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56047"/>
            <a:ext cx="4615829" cy="460500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826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3F5A3-F4C2-4EE4-BF9D-F5BFACECE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 рабочей группы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AC70F4-3DD9-493C-82B1-0529BA04F3E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Наталья Юрьевна Григорьева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д.м.н., профессор кафедры факультетской и поликлинической терапии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НижГМА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председатель Нижегородского регионального отделения Евразийской Ассоциации терапевтов, куратор СНО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НижГМА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г. Нижний Новгород.</a:t>
            </a:r>
          </a:p>
        </p:txBody>
      </p:sp>
      <p:pic>
        <p:nvPicPr>
          <p:cNvPr id="9218" name="Picture 2" descr="Картинки по запросу григорьева наталья юрьевна">
            <a:extLst>
              <a:ext uri="{FF2B5EF4-FFF2-40B4-BE49-F238E27FC236}">
                <a16:creationId xmlns:a16="http://schemas.microsoft.com/office/drawing/2014/main" id="{DB44485F-3F4C-4B32-832B-53D6DA8A0A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91" y="490749"/>
            <a:ext cx="4468483" cy="604979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557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nternist.ru/upload/iblock/13a/13a48ddf6ebbf68f0dfb5769c2dc7e10.jpg">
            <a:extLst>
              <a:ext uri="{FF2B5EF4-FFF2-40B4-BE49-F238E27FC236}">
                <a16:creationId xmlns:a16="http://schemas.microsoft.com/office/drawing/2014/main" id="{21595F64-F3AC-43F4-A07D-786AC4B4C5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4" b="3"/>
          <a:stretch/>
        </p:blipFill>
        <p:spPr bwMode="auto">
          <a:xfrm>
            <a:off x="7556409" y="640082"/>
            <a:ext cx="3995928" cy="557783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2EF7B4-1888-4DFB-AFD6-EF0685BCA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4302899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рабочей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группы</a:t>
            </a:r>
            <a:endParaRPr lang="en-US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080757-A0E6-4002-90BC-238EF7D81C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931" y="2438400"/>
            <a:ext cx="4753063" cy="3785419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Наталья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Андреевна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Козиолова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д.м.н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профессор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член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Президиума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Правления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РКО,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член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Правления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ОССН,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Президент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Пермского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краевого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кардиологического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общества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заведующий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кафедрой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внутренних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болезней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Пермского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ГМУ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им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ак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Е.А.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Вагнера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г.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Пермь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217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4B1CDC-62CC-4F0D-8AD7-472559938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 рабочей группы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42C9BA4-6C3C-453B-A3CC-B16AC4BDA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152212" cy="4638822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Яна Артуровна  Орлова </a:t>
            </a:r>
          </a:p>
          <a:p>
            <a:pPr>
              <a:lnSpc>
                <a:spcPct val="16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д.м.н., профессор, заведующий  отделом возраст ассоциированных заболеваний  Медицинского научно-образовательного центра МГУ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им. М.В. Ломоносова, профессор кафедры многопрофильной клинической подготовки  факультета фундаментальной медицины МГУ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им. М.В. Ломоносова,  член рабочей группы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ESC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"Гипертония и Сердце»</a:t>
            </a:r>
          </a:p>
          <a:p>
            <a:pPr>
              <a:lnSpc>
                <a:spcPct val="16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г. Москва </a:t>
            </a:r>
          </a:p>
        </p:txBody>
      </p:sp>
      <p:pic>
        <p:nvPicPr>
          <p:cNvPr id="8194" name="Picture 2" descr="Картинки по запросу орлова яна артуровна">
            <a:extLst>
              <a:ext uri="{FF2B5EF4-FFF2-40B4-BE49-F238E27FC236}">
                <a16:creationId xmlns:a16="http://schemas.microsoft.com/office/drawing/2014/main" id="{3213A33C-01BA-4467-AE09-F72DF7C5B9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535" y="1259457"/>
            <a:ext cx="4678184" cy="487310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23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155AFB-4684-4769-ABDC-B7E152AF9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 рабочей группы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12591D-F04E-498C-B65A-5AFCF679E8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5176" y="2296551"/>
            <a:ext cx="4186652" cy="3811588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Марина Михайловна Петрова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д.м.н., профессор, член правления РКО, член центрального совета РНМОТ, главный внештатный терапевт МЗ Красноярского края, проректор по научной работе, заведующий кафедрой поликлинической терапии, семейной медицины и ЗОЖ с курсом ПО Красноярского ГМУ им. профессора В.Ф.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Войно-Ясенецкого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г. Красноярск. 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03F50B-8DB1-4D1C-BABC-42A4FBED4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9E42C7-DB7A-42F7-934C-BECA3F3B7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840" y="677395"/>
            <a:ext cx="4174658" cy="543074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993741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5FB81A-5DC8-45DE-9862-7138D998C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 рабочей группы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BC124F-ED96-4661-A07A-1B17E378E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548138" cy="38115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Андрей Петрович Ребров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д.м.н., профессор, член центрального совета РНМОТ, полномочный представитель РНМОТ в Приволжском федеральном округе, член правления ассоциации ревматологов России, заведующий кафедрой госпитальной терапии Саратовского ГМУ им. В.И. Разумовского, Заслуженный врач России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г. Саратов.</a:t>
            </a:r>
          </a:p>
        </p:txBody>
      </p:sp>
      <p:pic>
        <p:nvPicPr>
          <p:cNvPr id="5122" name="Picture 2" descr="http://kgt.sgmu.ru/sites/default/files/images/staff/Rebrov.jpg">
            <a:extLst>
              <a:ext uri="{FF2B5EF4-FFF2-40B4-BE49-F238E27FC236}">
                <a16:creationId xmlns:a16="http://schemas.microsoft.com/office/drawing/2014/main" id="{F9C4C84B-402E-4370-B6F8-8DE7023DE7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871" y="401995"/>
            <a:ext cx="3814080" cy="543885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375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F6E4D-1614-4C23-964B-E102D6BD5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 рабочей группы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4E24F11-AD33-4F92-9596-A8592D084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308987" cy="4216791"/>
          </a:xfrm>
        </p:spPr>
        <p:txBody>
          <a:bodyPr>
            <a:norm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Анна Ивановна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Чесникова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д.м.н., профессор, Член Правления РКО, Член Правления ОССН, главный внештатный терапевт Южного федерального округа РФ, Председатель Ростовского областного научно-медицинского общества терапевтов, профессор кафедры внутренних болезней №1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РостГМУ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Ростов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-на-Дону</a:t>
            </a:r>
          </a:p>
        </p:txBody>
      </p:sp>
      <p:pic>
        <p:nvPicPr>
          <p:cNvPr id="4098" name="Picture 2" descr="http://medic.ossn.ru/upload/iblock/1a2/Tchesnikova_360x500.jpg">
            <a:extLst>
              <a:ext uri="{FF2B5EF4-FFF2-40B4-BE49-F238E27FC236}">
                <a16:creationId xmlns:a16="http://schemas.microsoft.com/office/drawing/2014/main" id="{71EB3EC9-3638-4980-8C9D-A0B3D297CA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317" y="429064"/>
            <a:ext cx="3932237" cy="546144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0269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445</Words>
  <Application>Microsoft Office PowerPoint</Application>
  <PresentationFormat>Широкоэкранный</PresentationFormat>
  <Paragraphs>43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Рабочая группа «Терапевтические аспекты кардиологической практики»</vt:lpstr>
      <vt:lpstr>Председатель рабочей группы</vt:lpstr>
      <vt:lpstr>Секретарь рабочей группы</vt:lpstr>
      <vt:lpstr>Член рабочей группы</vt:lpstr>
      <vt:lpstr>Член рабочей группы</vt:lpstr>
      <vt:lpstr>Член рабочей группы</vt:lpstr>
      <vt:lpstr>Член рабочей группы</vt:lpstr>
      <vt:lpstr>Член рабочей группы</vt:lpstr>
      <vt:lpstr>Член рабочей группы</vt:lpstr>
      <vt:lpstr>Член рабочей группы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Рабочая группа «Терапевтические аспекты кардиологической практики»</dc:title>
  <dc:creator>Екатерина Тарловская</dc:creator>
  <cp:lastModifiedBy>Екатерина Тарловская</cp:lastModifiedBy>
  <cp:revision>23</cp:revision>
  <dcterms:created xsi:type="dcterms:W3CDTF">2018-01-10T10:30:44Z</dcterms:created>
  <dcterms:modified xsi:type="dcterms:W3CDTF">2018-01-16T04:39:07Z</dcterms:modified>
</cp:coreProperties>
</file>