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7463413" cy="21067713"/>
  <p:notesSz cx="6858000" cy="9144000"/>
  <p:defaultTextStyle>
    <a:defPPr>
      <a:defRPr lang="ru-RU"/>
    </a:defPPr>
    <a:lvl1pPr marL="0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1pPr>
    <a:lvl2pPr marL="1404747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2pPr>
    <a:lvl3pPr marL="2809494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3pPr>
    <a:lvl4pPr marL="4214241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4pPr>
    <a:lvl5pPr marL="5618988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5pPr>
    <a:lvl6pPr marL="7023735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6pPr>
    <a:lvl7pPr marL="8428482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7pPr>
    <a:lvl8pPr marL="9833229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8pPr>
    <a:lvl9pPr marL="11237976" algn="l" defTabSz="2809494" rtl="0" eaLnBrk="1" latinLnBrk="0" hangingPunct="1">
      <a:defRPr sz="553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38" d="100"/>
          <a:sy n="38" d="100"/>
        </p:scale>
        <p:origin x="3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82927" y="3447889"/>
            <a:ext cx="28097560" cy="7334685"/>
          </a:xfrm>
        </p:spPr>
        <p:txBody>
          <a:bodyPr anchor="b"/>
          <a:lstStyle>
            <a:lvl1pPr algn="ctr">
              <a:defRPr sz="1843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82927" y="11065427"/>
            <a:ext cx="28097560" cy="5086486"/>
          </a:xfrm>
        </p:spPr>
        <p:txBody>
          <a:bodyPr/>
          <a:lstStyle>
            <a:lvl1pPr marL="0" indent="0" algn="ctr">
              <a:buNone/>
              <a:defRPr sz="7373"/>
            </a:lvl1pPr>
            <a:lvl2pPr marL="1404518" indent="0" algn="ctr">
              <a:buNone/>
              <a:defRPr sz="6144"/>
            </a:lvl2pPr>
            <a:lvl3pPr marL="2809037" indent="0" algn="ctr">
              <a:buNone/>
              <a:defRPr sz="5530"/>
            </a:lvl3pPr>
            <a:lvl4pPr marL="4213555" indent="0" algn="ctr">
              <a:buNone/>
              <a:defRPr sz="4915"/>
            </a:lvl4pPr>
            <a:lvl5pPr marL="5618074" indent="0" algn="ctr">
              <a:buNone/>
              <a:defRPr sz="4915"/>
            </a:lvl5pPr>
            <a:lvl6pPr marL="7022592" indent="0" algn="ctr">
              <a:buNone/>
              <a:defRPr sz="4915"/>
            </a:lvl6pPr>
            <a:lvl7pPr marL="8427110" indent="0" algn="ctr">
              <a:buNone/>
              <a:defRPr sz="4915"/>
            </a:lvl7pPr>
            <a:lvl8pPr marL="9831629" indent="0" algn="ctr">
              <a:buNone/>
              <a:defRPr sz="4915"/>
            </a:lvl8pPr>
            <a:lvl9pPr marL="11236147" indent="0" algn="ctr">
              <a:buNone/>
              <a:defRPr sz="491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730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1974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6809755" y="1121661"/>
            <a:ext cx="8078048" cy="1785391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5609" y="1121661"/>
            <a:ext cx="23765853" cy="1785391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323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45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56097" y="5252301"/>
            <a:ext cx="32312194" cy="8763582"/>
          </a:xfrm>
        </p:spPr>
        <p:txBody>
          <a:bodyPr anchor="b"/>
          <a:lstStyle>
            <a:lvl1pPr>
              <a:defRPr sz="18432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56097" y="14098790"/>
            <a:ext cx="32312194" cy="4608561"/>
          </a:xfrm>
        </p:spPr>
        <p:txBody>
          <a:bodyPr/>
          <a:lstStyle>
            <a:lvl1pPr marL="0" indent="0">
              <a:buNone/>
              <a:defRPr sz="7373">
                <a:solidFill>
                  <a:schemeClr val="tx1">
                    <a:tint val="75000"/>
                  </a:schemeClr>
                </a:solidFill>
              </a:defRPr>
            </a:lvl1pPr>
            <a:lvl2pPr marL="1404518" indent="0">
              <a:buNone/>
              <a:defRPr sz="6144">
                <a:solidFill>
                  <a:schemeClr val="tx1">
                    <a:tint val="75000"/>
                  </a:schemeClr>
                </a:solidFill>
              </a:defRPr>
            </a:lvl2pPr>
            <a:lvl3pPr marL="2809037" indent="0">
              <a:buNone/>
              <a:defRPr sz="5530">
                <a:solidFill>
                  <a:schemeClr val="tx1">
                    <a:tint val="75000"/>
                  </a:schemeClr>
                </a:solidFill>
              </a:defRPr>
            </a:lvl3pPr>
            <a:lvl4pPr marL="4213555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4pPr>
            <a:lvl5pPr marL="5618074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5pPr>
            <a:lvl6pPr marL="7022592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6pPr>
            <a:lvl7pPr marL="8427110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7pPr>
            <a:lvl8pPr marL="9831629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8pPr>
            <a:lvl9pPr marL="11236147" indent="0">
              <a:buNone/>
              <a:defRPr sz="491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888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5609" y="5608303"/>
            <a:ext cx="15921951" cy="133672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965853" y="5608303"/>
            <a:ext cx="15921951" cy="1336727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817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0489" y="1121662"/>
            <a:ext cx="32312194" cy="40721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0491" y="5164517"/>
            <a:ext cx="15848778" cy="2531050"/>
          </a:xfrm>
        </p:spPr>
        <p:txBody>
          <a:bodyPr anchor="b"/>
          <a:lstStyle>
            <a:lvl1pPr marL="0" indent="0">
              <a:buNone/>
              <a:defRPr sz="7373" b="1"/>
            </a:lvl1pPr>
            <a:lvl2pPr marL="1404518" indent="0">
              <a:buNone/>
              <a:defRPr sz="6144" b="1"/>
            </a:lvl2pPr>
            <a:lvl3pPr marL="2809037" indent="0">
              <a:buNone/>
              <a:defRPr sz="5530" b="1"/>
            </a:lvl3pPr>
            <a:lvl4pPr marL="4213555" indent="0">
              <a:buNone/>
              <a:defRPr sz="4915" b="1"/>
            </a:lvl4pPr>
            <a:lvl5pPr marL="5618074" indent="0">
              <a:buNone/>
              <a:defRPr sz="4915" b="1"/>
            </a:lvl5pPr>
            <a:lvl6pPr marL="7022592" indent="0">
              <a:buNone/>
              <a:defRPr sz="4915" b="1"/>
            </a:lvl6pPr>
            <a:lvl7pPr marL="8427110" indent="0">
              <a:buNone/>
              <a:defRPr sz="4915" b="1"/>
            </a:lvl7pPr>
            <a:lvl8pPr marL="9831629" indent="0">
              <a:buNone/>
              <a:defRPr sz="4915" b="1"/>
            </a:lvl8pPr>
            <a:lvl9pPr marL="11236147" indent="0">
              <a:buNone/>
              <a:defRPr sz="491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0491" y="7695568"/>
            <a:ext cx="15848778" cy="113190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965853" y="5164517"/>
            <a:ext cx="15926830" cy="2531050"/>
          </a:xfrm>
        </p:spPr>
        <p:txBody>
          <a:bodyPr anchor="b"/>
          <a:lstStyle>
            <a:lvl1pPr marL="0" indent="0">
              <a:buNone/>
              <a:defRPr sz="7373" b="1"/>
            </a:lvl1pPr>
            <a:lvl2pPr marL="1404518" indent="0">
              <a:buNone/>
              <a:defRPr sz="6144" b="1"/>
            </a:lvl2pPr>
            <a:lvl3pPr marL="2809037" indent="0">
              <a:buNone/>
              <a:defRPr sz="5530" b="1"/>
            </a:lvl3pPr>
            <a:lvl4pPr marL="4213555" indent="0">
              <a:buNone/>
              <a:defRPr sz="4915" b="1"/>
            </a:lvl4pPr>
            <a:lvl5pPr marL="5618074" indent="0">
              <a:buNone/>
              <a:defRPr sz="4915" b="1"/>
            </a:lvl5pPr>
            <a:lvl6pPr marL="7022592" indent="0">
              <a:buNone/>
              <a:defRPr sz="4915" b="1"/>
            </a:lvl6pPr>
            <a:lvl7pPr marL="8427110" indent="0">
              <a:buNone/>
              <a:defRPr sz="4915" b="1"/>
            </a:lvl7pPr>
            <a:lvl8pPr marL="9831629" indent="0">
              <a:buNone/>
              <a:defRPr sz="4915" b="1"/>
            </a:lvl8pPr>
            <a:lvl9pPr marL="11236147" indent="0">
              <a:buNone/>
              <a:defRPr sz="491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965853" y="7695568"/>
            <a:ext cx="15926830" cy="113190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16657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2805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922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0491" y="1404514"/>
            <a:ext cx="12082925" cy="4915800"/>
          </a:xfrm>
        </p:spPr>
        <p:txBody>
          <a:bodyPr anchor="b"/>
          <a:lstStyle>
            <a:lvl1pPr>
              <a:defRPr sz="983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26830" y="3033362"/>
            <a:ext cx="18965853" cy="14971731"/>
          </a:xfrm>
        </p:spPr>
        <p:txBody>
          <a:bodyPr/>
          <a:lstStyle>
            <a:lvl1pPr>
              <a:defRPr sz="9830"/>
            </a:lvl1pPr>
            <a:lvl2pPr>
              <a:defRPr sz="8602"/>
            </a:lvl2pPr>
            <a:lvl3pPr>
              <a:defRPr sz="7373"/>
            </a:lvl3pPr>
            <a:lvl4pPr>
              <a:defRPr sz="6144"/>
            </a:lvl4pPr>
            <a:lvl5pPr>
              <a:defRPr sz="6144"/>
            </a:lvl5pPr>
            <a:lvl6pPr>
              <a:defRPr sz="6144"/>
            </a:lvl6pPr>
            <a:lvl7pPr>
              <a:defRPr sz="6144"/>
            </a:lvl7pPr>
            <a:lvl8pPr>
              <a:defRPr sz="6144"/>
            </a:lvl8pPr>
            <a:lvl9pPr>
              <a:defRPr sz="614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0491" y="6320314"/>
            <a:ext cx="12082925" cy="11709163"/>
          </a:xfrm>
        </p:spPr>
        <p:txBody>
          <a:bodyPr/>
          <a:lstStyle>
            <a:lvl1pPr marL="0" indent="0">
              <a:buNone/>
              <a:defRPr sz="4915"/>
            </a:lvl1pPr>
            <a:lvl2pPr marL="1404518" indent="0">
              <a:buNone/>
              <a:defRPr sz="4301"/>
            </a:lvl2pPr>
            <a:lvl3pPr marL="2809037" indent="0">
              <a:buNone/>
              <a:defRPr sz="3686"/>
            </a:lvl3pPr>
            <a:lvl4pPr marL="4213555" indent="0">
              <a:buNone/>
              <a:defRPr sz="3072"/>
            </a:lvl4pPr>
            <a:lvl5pPr marL="5618074" indent="0">
              <a:buNone/>
              <a:defRPr sz="3072"/>
            </a:lvl5pPr>
            <a:lvl6pPr marL="7022592" indent="0">
              <a:buNone/>
              <a:defRPr sz="3072"/>
            </a:lvl6pPr>
            <a:lvl7pPr marL="8427110" indent="0">
              <a:buNone/>
              <a:defRPr sz="3072"/>
            </a:lvl7pPr>
            <a:lvl8pPr marL="9831629" indent="0">
              <a:buNone/>
              <a:defRPr sz="3072"/>
            </a:lvl8pPr>
            <a:lvl9pPr marL="11236147" indent="0">
              <a:buNone/>
              <a:defRPr sz="307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929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0491" y="1404514"/>
            <a:ext cx="12082925" cy="4915800"/>
          </a:xfrm>
        </p:spPr>
        <p:txBody>
          <a:bodyPr anchor="b"/>
          <a:lstStyle>
            <a:lvl1pPr>
              <a:defRPr sz="983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926830" y="3033362"/>
            <a:ext cx="18965853" cy="14971731"/>
          </a:xfrm>
        </p:spPr>
        <p:txBody>
          <a:bodyPr anchor="t"/>
          <a:lstStyle>
            <a:lvl1pPr marL="0" indent="0">
              <a:buNone/>
              <a:defRPr sz="9830"/>
            </a:lvl1pPr>
            <a:lvl2pPr marL="1404518" indent="0">
              <a:buNone/>
              <a:defRPr sz="8602"/>
            </a:lvl2pPr>
            <a:lvl3pPr marL="2809037" indent="0">
              <a:buNone/>
              <a:defRPr sz="7373"/>
            </a:lvl3pPr>
            <a:lvl4pPr marL="4213555" indent="0">
              <a:buNone/>
              <a:defRPr sz="6144"/>
            </a:lvl4pPr>
            <a:lvl5pPr marL="5618074" indent="0">
              <a:buNone/>
              <a:defRPr sz="6144"/>
            </a:lvl5pPr>
            <a:lvl6pPr marL="7022592" indent="0">
              <a:buNone/>
              <a:defRPr sz="6144"/>
            </a:lvl6pPr>
            <a:lvl7pPr marL="8427110" indent="0">
              <a:buNone/>
              <a:defRPr sz="6144"/>
            </a:lvl7pPr>
            <a:lvl8pPr marL="9831629" indent="0">
              <a:buNone/>
              <a:defRPr sz="6144"/>
            </a:lvl8pPr>
            <a:lvl9pPr marL="11236147" indent="0">
              <a:buNone/>
              <a:defRPr sz="6144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0491" y="6320314"/>
            <a:ext cx="12082925" cy="11709163"/>
          </a:xfrm>
        </p:spPr>
        <p:txBody>
          <a:bodyPr/>
          <a:lstStyle>
            <a:lvl1pPr marL="0" indent="0">
              <a:buNone/>
              <a:defRPr sz="4915"/>
            </a:lvl1pPr>
            <a:lvl2pPr marL="1404518" indent="0">
              <a:buNone/>
              <a:defRPr sz="4301"/>
            </a:lvl2pPr>
            <a:lvl3pPr marL="2809037" indent="0">
              <a:buNone/>
              <a:defRPr sz="3686"/>
            </a:lvl3pPr>
            <a:lvl4pPr marL="4213555" indent="0">
              <a:buNone/>
              <a:defRPr sz="3072"/>
            </a:lvl4pPr>
            <a:lvl5pPr marL="5618074" indent="0">
              <a:buNone/>
              <a:defRPr sz="3072"/>
            </a:lvl5pPr>
            <a:lvl6pPr marL="7022592" indent="0">
              <a:buNone/>
              <a:defRPr sz="3072"/>
            </a:lvl6pPr>
            <a:lvl7pPr marL="8427110" indent="0">
              <a:buNone/>
              <a:defRPr sz="3072"/>
            </a:lvl7pPr>
            <a:lvl8pPr marL="9831629" indent="0">
              <a:buNone/>
              <a:defRPr sz="3072"/>
            </a:lvl8pPr>
            <a:lvl9pPr marL="11236147" indent="0">
              <a:buNone/>
              <a:defRPr sz="3072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82595-D066-45E8-A197-2845794F9AE4}" type="datetimeFigureOut">
              <a:rPr lang="ru-RU" smtClean="0"/>
              <a:t>02.08.2019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AB860-A0F4-4FDE-8E39-B302636695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7094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75610" y="1121662"/>
            <a:ext cx="32312194" cy="40721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5610" y="5608303"/>
            <a:ext cx="32312194" cy="133672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75610" y="19526650"/>
            <a:ext cx="8429268" cy="11216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86">
                <a:solidFill>
                  <a:schemeClr val="tx1">
                    <a:tint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fld id="{F3B82595-D066-45E8-A197-2845794F9AE4}" type="datetimeFigureOut">
              <a:rPr lang="ru-RU" smtClean="0"/>
              <a:pPr/>
              <a:t>02.08.2019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409756" y="19526650"/>
            <a:ext cx="12643902" cy="11216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686">
                <a:solidFill>
                  <a:schemeClr val="tx1">
                    <a:tint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458535" y="19526650"/>
            <a:ext cx="8429268" cy="112166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86">
                <a:solidFill>
                  <a:schemeClr val="tx1">
                    <a:tint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defRPr>
            </a:lvl1pPr>
          </a:lstStyle>
          <a:p>
            <a:fld id="{BFAAB860-A0F4-4FDE-8E39-B3026366951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300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809037" rtl="0" eaLnBrk="1" latinLnBrk="0" hangingPunct="1">
        <a:lnSpc>
          <a:spcPct val="90000"/>
        </a:lnSpc>
        <a:spcBef>
          <a:spcPct val="0"/>
        </a:spcBef>
        <a:buNone/>
        <a:defRPr sz="13517" kern="1200">
          <a:solidFill>
            <a:schemeClr val="tx1"/>
          </a:solidFill>
          <a:latin typeface="Helvetica" panose="020B0604020202020204" pitchFamily="34" charset="0"/>
          <a:ea typeface="+mj-ea"/>
          <a:cs typeface="Helvetica" panose="020B0604020202020204" pitchFamily="34" charset="0"/>
        </a:defRPr>
      </a:lvl1pPr>
    </p:titleStyle>
    <p:bodyStyle>
      <a:lvl1pPr marL="702259" indent="-702259" algn="l" defTabSz="2809037" rtl="0" eaLnBrk="1" latinLnBrk="0" hangingPunct="1">
        <a:lnSpc>
          <a:spcPct val="90000"/>
        </a:lnSpc>
        <a:spcBef>
          <a:spcPts val="3072"/>
        </a:spcBef>
        <a:buFont typeface="Arial" panose="020B0604020202020204" pitchFamily="34" charset="0"/>
        <a:buChar char="•"/>
        <a:defRPr sz="8602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1pPr>
      <a:lvl2pPr marL="2106778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7373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2pPr>
      <a:lvl3pPr marL="3511296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6144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3pPr>
      <a:lvl4pPr marL="4915814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4pPr>
      <a:lvl5pPr marL="6320333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Helvetica" panose="020B0604020202020204" pitchFamily="34" charset="0"/>
          <a:ea typeface="+mn-ea"/>
          <a:cs typeface="Helvetica" panose="020B0604020202020204" pitchFamily="34" charset="0"/>
        </a:defRPr>
      </a:lvl5pPr>
      <a:lvl6pPr marL="7724851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6pPr>
      <a:lvl7pPr marL="9129370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7pPr>
      <a:lvl8pPr marL="10533888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8pPr>
      <a:lvl9pPr marL="11938406" indent="-702259" algn="l" defTabSz="2809037" rtl="0" eaLnBrk="1" latinLnBrk="0" hangingPunct="1">
        <a:lnSpc>
          <a:spcPct val="90000"/>
        </a:lnSpc>
        <a:spcBef>
          <a:spcPts val="1536"/>
        </a:spcBef>
        <a:buFont typeface="Arial" panose="020B0604020202020204" pitchFamily="34" charset="0"/>
        <a:buChar char="•"/>
        <a:defRPr sz="5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1pPr>
      <a:lvl2pPr marL="1404518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2pPr>
      <a:lvl3pPr marL="2809037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3pPr>
      <a:lvl4pPr marL="4213555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4pPr>
      <a:lvl5pPr marL="5618074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5pPr>
      <a:lvl6pPr marL="7022592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6pPr>
      <a:lvl7pPr marL="8427110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7pPr>
      <a:lvl8pPr marL="9831629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8pPr>
      <a:lvl9pPr marL="11236147" algn="l" defTabSz="2809037" rtl="0" eaLnBrk="1" latinLnBrk="0" hangingPunct="1">
        <a:defRPr sz="5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Rounded Rectangle 11"/>
          <p:cNvSpPr/>
          <p:nvPr/>
        </p:nvSpPr>
        <p:spPr>
          <a:xfrm>
            <a:off x="1318446" y="172738"/>
            <a:ext cx="34768466" cy="4264966"/>
          </a:xfrm>
          <a:prstGeom prst="roundRect">
            <a:avLst>
              <a:gd name="adj" fmla="val 8224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809037"/>
            <a:endParaRPr lang="en-US" sz="5530">
              <a:solidFill>
                <a:srgbClr val="000000"/>
              </a:solidFill>
            </a:endParaRPr>
          </a:p>
        </p:txBody>
      </p:sp>
      <p:sp>
        <p:nvSpPr>
          <p:cNvPr id="94" name="Text Placeholder 1"/>
          <p:cNvSpPr txBox="1">
            <a:spLocks/>
          </p:cNvSpPr>
          <p:nvPr/>
        </p:nvSpPr>
        <p:spPr>
          <a:xfrm>
            <a:off x="3888253" y="364635"/>
            <a:ext cx="29730357" cy="21253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2809037" rtl="0" eaLnBrk="1" latinLnBrk="0" hangingPunct="1">
              <a:defRPr sz="368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04518" algn="l" defTabSz="2809037" rtl="0" eaLnBrk="1" latinLnBrk="0" hangingPunct="1">
              <a:defRPr sz="5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09037" algn="l" defTabSz="2809037" rtl="0" eaLnBrk="1" latinLnBrk="0" hangingPunct="1">
              <a:defRPr sz="5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213555" algn="l" defTabSz="2809037" rtl="0" eaLnBrk="1" latinLnBrk="0" hangingPunct="1">
              <a:defRPr sz="5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618074" algn="l" defTabSz="2809037" rtl="0" eaLnBrk="1" latinLnBrk="0" hangingPunct="1">
              <a:defRPr sz="5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022592" algn="l" defTabSz="2809037" rtl="0" eaLnBrk="1" latinLnBrk="0" hangingPunct="1">
              <a:defRPr sz="5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427110" algn="l" defTabSz="2809037" rtl="0" eaLnBrk="1" latinLnBrk="0" hangingPunct="1">
              <a:defRPr sz="5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831629" algn="l" defTabSz="2809037" rtl="0" eaLnBrk="1" latinLnBrk="0" hangingPunct="1">
              <a:defRPr sz="5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236147" algn="l" defTabSz="2809037" rtl="0" eaLnBrk="1" latinLnBrk="0" hangingPunct="1">
              <a:defRPr sz="5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7200" b="1" dirty="0" smtClean="0">
                <a:solidFill>
                  <a:srgbClr val="000000"/>
                </a:solidFill>
              </a:rPr>
              <a:t>Название е-постера</a:t>
            </a:r>
            <a:endParaRPr lang="en-US" sz="7200" b="1" dirty="0">
              <a:solidFill>
                <a:srgbClr val="000000"/>
              </a:solidFill>
            </a:endParaRPr>
          </a:p>
          <a:p>
            <a:pPr algn="ctr"/>
            <a:endParaRPr lang="en-US" sz="7200" dirty="0">
              <a:solidFill>
                <a:srgbClr val="000000"/>
              </a:solidFill>
            </a:endParaRPr>
          </a:p>
        </p:txBody>
      </p:sp>
      <p:sp>
        <p:nvSpPr>
          <p:cNvPr id="95" name="Text Placeholder 1"/>
          <p:cNvSpPr txBox="1">
            <a:spLocks/>
          </p:cNvSpPr>
          <p:nvPr/>
        </p:nvSpPr>
        <p:spPr>
          <a:xfrm>
            <a:off x="3888253" y="3000509"/>
            <a:ext cx="29730357" cy="98441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2809037" rtl="0" eaLnBrk="1" latinLnBrk="0" hangingPunct="1">
              <a:defRPr sz="3686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04518" algn="l" defTabSz="2809037" rtl="0" eaLnBrk="1" latinLnBrk="0" hangingPunct="1">
              <a:defRPr sz="5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809037" algn="l" defTabSz="2809037" rtl="0" eaLnBrk="1" latinLnBrk="0" hangingPunct="1">
              <a:defRPr sz="5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213555" algn="l" defTabSz="2809037" rtl="0" eaLnBrk="1" latinLnBrk="0" hangingPunct="1">
              <a:defRPr sz="5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5618074" algn="l" defTabSz="2809037" rtl="0" eaLnBrk="1" latinLnBrk="0" hangingPunct="1">
              <a:defRPr sz="5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7022592" algn="l" defTabSz="2809037" rtl="0" eaLnBrk="1" latinLnBrk="0" hangingPunct="1">
              <a:defRPr sz="5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427110" algn="l" defTabSz="2809037" rtl="0" eaLnBrk="1" latinLnBrk="0" hangingPunct="1">
              <a:defRPr sz="5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9831629" algn="l" defTabSz="2809037" rtl="0" eaLnBrk="1" latinLnBrk="0" hangingPunct="1">
              <a:defRPr sz="5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1236147" algn="l" defTabSz="2809037" rtl="0" eaLnBrk="1" latinLnBrk="0" hangingPunct="1">
              <a:defRPr sz="553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800" dirty="0" smtClean="0">
                <a:solidFill>
                  <a:prstClr val="white"/>
                </a:solidFill>
              </a:rPr>
              <a:t>Author’s Names</a:t>
            </a:r>
            <a:endParaRPr lang="en-US" sz="4800" dirty="0">
              <a:solidFill>
                <a:prstClr val="white"/>
              </a:solidFill>
            </a:endParaRPr>
          </a:p>
        </p:txBody>
      </p:sp>
      <p:sp>
        <p:nvSpPr>
          <p:cNvPr id="96" name="Rounded Rectangle 5">
            <a:hlinkClick r:id="" action="ppaction://hlinkshowjump?jump=nextslide"/>
          </p:cNvPr>
          <p:cNvSpPr/>
          <p:nvPr/>
        </p:nvSpPr>
        <p:spPr>
          <a:xfrm>
            <a:off x="1318442" y="4890829"/>
            <a:ext cx="26620373" cy="6832207"/>
          </a:xfrm>
          <a:prstGeom prst="roundRect">
            <a:avLst>
              <a:gd name="adj" fmla="val 8224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2809037"/>
            <a:endParaRPr lang="en-US" sz="5530">
              <a:solidFill>
                <a:srgbClr val="8996A0"/>
              </a:solidFill>
            </a:endParaRPr>
          </a:p>
        </p:txBody>
      </p:sp>
      <p:grpSp>
        <p:nvGrpSpPr>
          <p:cNvPr id="97" name="Group 13"/>
          <p:cNvGrpSpPr/>
          <p:nvPr/>
        </p:nvGrpSpPr>
        <p:grpSpPr>
          <a:xfrm>
            <a:off x="1172207" y="12070171"/>
            <a:ext cx="8059479" cy="7790112"/>
            <a:chOff x="1446027" y="7179297"/>
            <a:chExt cx="8059479" cy="9662673"/>
          </a:xfrm>
          <a:noFill/>
        </p:grpSpPr>
        <p:sp>
          <p:nvSpPr>
            <p:cNvPr id="98" name="Rounded Rectangle 14">
              <a:hlinkClick r:id="" action="ppaction://noaction"/>
            </p:cNvPr>
            <p:cNvSpPr/>
            <p:nvPr/>
          </p:nvSpPr>
          <p:spPr>
            <a:xfrm>
              <a:off x="1446027" y="7179297"/>
              <a:ext cx="8059479" cy="9662673"/>
            </a:xfrm>
            <a:prstGeom prst="roundRect">
              <a:avLst>
                <a:gd name="adj" fmla="val 8224"/>
              </a:avLst>
            </a:prstGeom>
            <a:grp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809037"/>
              <a:endParaRPr lang="en-US" sz="5530">
                <a:solidFill>
                  <a:srgbClr val="000000"/>
                </a:solidFill>
              </a:endParaRPr>
            </a:p>
          </p:txBody>
        </p:sp>
        <p:sp>
          <p:nvSpPr>
            <p:cNvPr id="99" name="TextBox 98">
              <a:hlinkClick r:id="" action="ppaction://noaction"/>
            </p:cNvPr>
            <p:cNvSpPr txBox="1"/>
            <p:nvPr/>
          </p:nvSpPr>
          <p:spPr>
            <a:xfrm>
              <a:off x="1746505" y="7417393"/>
              <a:ext cx="7467101" cy="1151255"/>
            </a:xfrm>
            <a:prstGeom prst="rect">
              <a:avLst/>
            </a:prstGeom>
            <a:grpFill/>
            <a:ln>
              <a:solidFill>
                <a:schemeClr val="accent6">
                  <a:lumMod val="75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algn="ctr" defTabSz="2809037"/>
              <a:r>
                <a:rPr lang="ru-RU" sz="4800" b="1" dirty="0" smtClean="0">
                  <a:solidFill>
                    <a:srgbClr val="000000"/>
                  </a:solidFill>
                </a:rPr>
                <a:t>Материалы и Методы</a:t>
              </a:r>
              <a:endParaRPr lang="en-US" sz="4800" b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00" name="Group 44"/>
          <p:cNvGrpSpPr/>
          <p:nvPr/>
        </p:nvGrpSpPr>
        <p:grpSpPr>
          <a:xfrm>
            <a:off x="28576197" y="4890829"/>
            <a:ext cx="8059482" cy="14999594"/>
            <a:chOff x="1446024" y="7179297"/>
            <a:chExt cx="8059482" cy="9662673"/>
          </a:xfrm>
          <a:solidFill>
            <a:srgbClr val="063369"/>
          </a:solidFill>
        </p:grpSpPr>
        <p:sp>
          <p:nvSpPr>
            <p:cNvPr id="101" name="Rounded Rectangle 45"/>
            <p:cNvSpPr/>
            <p:nvPr/>
          </p:nvSpPr>
          <p:spPr>
            <a:xfrm>
              <a:off x="1446027" y="7179297"/>
              <a:ext cx="8059479" cy="9662673"/>
            </a:xfrm>
            <a:prstGeom prst="roundRect">
              <a:avLst>
                <a:gd name="adj" fmla="val 8224"/>
              </a:avLst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809037"/>
              <a:endParaRPr lang="en-US" sz="5530" dirty="0">
                <a:solidFill>
                  <a:srgbClr val="000000"/>
                </a:solidFill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1672803" y="7363861"/>
              <a:ext cx="7667132" cy="14914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defTabSz="2809037"/>
              <a:r>
                <a:rPr lang="ru-RU" sz="5400" b="1" dirty="0" smtClean="0">
                  <a:solidFill>
                    <a:srgbClr val="000000"/>
                  </a:solidFill>
                </a:rPr>
                <a:t>Заключение или выводы</a:t>
              </a:r>
              <a:endParaRPr lang="en-US" sz="5400" b="1" dirty="0">
                <a:solidFill>
                  <a:srgbClr val="000000"/>
                </a:solidFill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1446024" y="8855302"/>
              <a:ext cx="8059479" cy="354900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ru-RU" sz="3200" dirty="0">
                  <a:solidFill>
                    <a:srgbClr val="000000"/>
                  </a:solidFill>
                  <a:cs typeface="Helvetica" panose="020B0604020202020204" pitchFamily="34" charset="0"/>
                </a:rPr>
                <a:t>Сохраните готовый файл как «рисунок в формате JPEG».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ru-RU" altLang="ru-RU" sz="3200" dirty="0">
                  <a:solidFill>
                    <a:srgbClr val="000000"/>
                  </a:solidFill>
                  <a:cs typeface="Arial" panose="020B0604020202020204" pitchFamily="34" charset="0"/>
                </a:rPr>
                <a:t>Если у вас не получится сохранить файл в формате JPEG, пришлите ваш файл в формате *.</a:t>
              </a:r>
              <a:r>
                <a:rPr lang="ru-RU" altLang="ru-RU" sz="3200" dirty="0" err="1">
                  <a:solidFill>
                    <a:srgbClr val="000000"/>
                  </a:solidFill>
                  <a:cs typeface="Arial" panose="020B0604020202020204" pitchFamily="34" charset="0"/>
                </a:rPr>
                <a:t>ppt</a:t>
              </a:r>
              <a:r>
                <a:rPr lang="ru-RU" altLang="ru-RU" sz="3200" dirty="0">
                  <a:solidFill>
                    <a:srgbClr val="000000"/>
                  </a:solidFill>
                  <a:cs typeface="Arial" panose="020B0604020202020204" pitchFamily="34" charset="0"/>
                </a:rPr>
                <a:t> или *.</a:t>
              </a:r>
              <a:r>
                <a:rPr lang="ru-RU" altLang="ru-RU" sz="3200" dirty="0" err="1">
                  <a:solidFill>
                    <a:srgbClr val="000000"/>
                  </a:solidFill>
                  <a:cs typeface="Arial" panose="020B0604020202020204" pitchFamily="34" charset="0"/>
                </a:rPr>
                <a:t>pptx</a:t>
              </a:r>
              <a:r>
                <a:rPr lang="ru-RU" altLang="ru-RU" sz="3200" dirty="0">
                  <a:solidFill>
                    <a:srgbClr val="000000"/>
                  </a:solidFill>
                  <a:cs typeface="Arial" panose="020B0604020202020204" pitchFamily="34" charset="0"/>
                </a:rPr>
                <a:t> (файл </a:t>
              </a:r>
              <a:r>
                <a:rPr lang="ru-RU" altLang="ru-RU" sz="3200" dirty="0" err="1">
                  <a:solidFill>
                    <a:srgbClr val="000000"/>
                  </a:solidFill>
                  <a:cs typeface="Arial" panose="020B0604020202020204" pitchFamily="34" charset="0"/>
                </a:rPr>
                <a:t>Power</a:t>
              </a:r>
              <a:r>
                <a:rPr lang="ru-RU" altLang="ru-RU" sz="3200" dirty="0">
                  <a:solidFill>
                    <a:srgbClr val="000000"/>
                  </a:solidFill>
                  <a:cs typeface="Arial" panose="020B0604020202020204" pitchFamily="34" charset="0"/>
                </a:rPr>
                <a:t> </a:t>
              </a:r>
              <a:r>
                <a:rPr lang="ru-RU" altLang="ru-RU" sz="3200" dirty="0" err="1">
                  <a:solidFill>
                    <a:srgbClr val="000000"/>
                  </a:solidFill>
                  <a:cs typeface="Arial" panose="020B0604020202020204" pitchFamily="34" charset="0"/>
                </a:rPr>
                <a:t>Point</a:t>
              </a:r>
              <a:r>
                <a:rPr lang="ru-RU" altLang="ru-RU" sz="3200" dirty="0">
                  <a:solidFill>
                    <a:srgbClr val="000000"/>
                  </a:solidFill>
                  <a:cs typeface="Arial" panose="020B0604020202020204" pitchFamily="34" charset="0"/>
                </a:rPr>
                <a:t>) </a:t>
              </a:r>
            </a:p>
            <a:p>
              <a:pPr marL="457200" indent="-457200">
                <a:buFont typeface="Arial" panose="020B0604020202020204" pitchFamily="34" charset="0"/>
                <a:buChar char="•"/>
              </a:pPr>
              <a:r>
                <a:rPr lang="ru-RU" altLang="ru-RU" sz="3200" dirty="0">
                  <a:solidFill>
                    <a:srgbClr val="000000"/>
                  </a:solidFill>
                  <a:cs typeface="Arial" panose="020B0604020202020204" pitchFamily="34" charset="0"/>
                </a:rPr>
                <a:t>Е-постер в формате файла *.</a:t>
              </a:r>
              <a:r>
                <a:rPr lang="ru-RU" altLang="ru-RU" sz="3200" dirty="0" err="1">
                  <a:solidFill>
                    <a:srgbClr val="000000"/>
                  </a:solidFill>
                  <a:cs typeface="Arial" panose="020B0604020202020204" pitchFamily="34" charset="0"/>
                </a:rPr>
                <a:t>ppt</a:t>
              </a:r>
              <a:r>
                <a:rPr lang="ru-RU" altLang="ru-RU" sz="3200" dirty="0">
                  <a:solidFill>
                    <a:srgbClr val="000000"/>
                  </a:solidFill>
                  <a:cs typeface="Arial" panose="020B0604020202020204" pitchFamily="34" charset="0"/>
                </a:rPr>
                <a:t> или *.</a:t>
              </a:r>
              <a:r>
                <a:rPr lang="ru-RU" altLang="ru-RU" sz="3200" dirty="0" err="1">
                  <a:solidFill>
                    <a:srgbClr val="000000"/>
                  </a:solidFill>
                  <a:cs typeface="Arial" panose="020B0604020202020204" pitchFamily="34" charset="0"/>
                </a:rPr>
                <a:t>pptx</a:t>
              </a:r>
              <a:r>
                <a:rPr lang="ru-RU" altLang="ru-RU" sz="3200" dirty="0">
                  <a:solidFill>
                    <a:srgbClr val="000000"/>
                  </a:solidFill>
                  <a:cs typeface="Arial" panose="020B0604020202020204" pitchFamily="34" charset="0"/>
                </a:rPr>
                <a:t> (файл </a:t>
              </a:r>
              <a:r>
                <a:rPr lang="ru-RU" altLang="ru-RU" sz="3200" dirty="0" err="1">
                  <a:solidFill>
                    <a:srgbClr val="000000"/>
                  </a:solidFill>
                  <a:cs typeface="Arial" panose="020B0604020202020204" pitchFamily="34" charset="0"/>
                </a:rPr>
                <a:t>Power</a:t>
              </a:r>
              <a:r>
                <a:rPr lang="ru-RU" altLang="ru-RU" sz="3200" dirty="0">
                  <a:solidFill>
                    <a:srgbClr val="000000"/>
                  </a:solidFill>
                  <a:cs typeface="Arial" panose="020B0604020202020204" pitchFamily="34" charset="0"/>
                </a:rPr>
                <a:t> </a:t>
              </a:r>
              <a:r>
                <a:rPr lang="ru-RU" altLang="ru-RU" sz="3200" dirty="0" err="1">
                  <a:solidFill>
                    <a:srgbClr val="000000"/>
                  </a:solidFill>
                  <a:cs typeface="Arial" panose="020B0604020202020204" pitchFamily="34" charset="0"/>
                </a:rPr>
                <a:t>Point</a:t>
              </a:r>
              <a:r>
                <a:rPr lang="ru-RU" altLang="ru-RU" sz="3200" dirty="0">
                  <a:solidFill>
                    <a:srgbClr val="000000"/>
                  </a:solidFill>
                  <a:cs typeface="Arial" panose="020B0604020202020204" pitchFamily="34" charset="0"/>
                </a:rPr>
                <a:t>)  из нескольких слайдов не принимается, весь е-постер должен быть на одном слайде, как в этом шаблоне</a:t>
              </a:r>
              <a:endParaRPr lang="ru-RU" altLang="ru-RU" sz="3200" dirty="0">
                <a:solidFill>
                  <a:srgbClr val="000000"/>
                </a:solidFill>
              </a:endParaRPr>
            </a:p>
          </p:txBody>
        </p:sp>
      </p:grpSp>
      <p:sp>
        <p:nvSpPr>
          <p:cNvPr id="104" name="Rounded Rectangle 20">
            <a:hlinkClick r:id="" action="ppaction://noaction"/>
          </p:cNvPr>
          <p:cNvSpPr/>
          <p:nvPr/>
        </p:nvSpPr>
        <p:spPr>
          <a:xfrm>
            <a:off x="15199668" y="11723036"/>
            <a:ext cx="8294336" cy="8167387"/>
          </a:xfrm>
          <a:prstGeom prst="round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2809037"/>
            <a:endParaRPr lang="en-US" sz="3200" dirty="0" smtClean="0">
              <a:solidFill>
                <a:srgbClr val="000000"/>
              </a:solidFill>
            </a:endParaRPr>
          </a:p>
          <a:p>
            <a:pPr marL="457200" indent="-457200" defTabSz="2809037">
              <a:buFont typeface="Arial" charset="0"/>
              <a:buChar char="•"/>
            </a:pPr>
            <a:endParaRPr lang="en-US" sz="3200" dirty="0">
              <a:solidFill>
                <a:srgbClr val="000000"/>
              </a:solidFill>
            </a:endParaRPr>
          </a:p>
          <a:p>
            <a:endParaRPr lang="en-US" sz="3200" dirty="0">
              <a:solidFill>
                <a:srgbClr val="000000"/>
              </a:solidFill>
            </a:endParaRPr>
          </a:p>
        </p:txBody>
      </p:sp>
      <p:sp>
        <p:nvSpPr>
          <p:cNvPr id="105" name="Rectangle 9"/>
          <p:cNvSpPr/>
          <p:nvPr/>
        </p:nvSpPr>
        <p:spPr>
          <a:xfrm>
            <a:off x="10040512" y="12262125"/>
            <a:ext cx="4087639" cy="75981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Место для картинки или таблицы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6" name="Rectangle 26"/>
          <p:cNvSpPr/>
          <p:nvPr/>
        </p:nvSpPr>
        <p:spPr>
          <a:xfrm>
            <a:off x="23874721" y="12262125"/>
            <a:ext cx="4087639" cy="75981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Место для картинки или таблицы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7" name="TextBox 106">
            <a:hlinkClick r:id="" action="ppaction://noaction"/>
          </p:cNvPr>
          <p:cNvSpPr txBox="1"/>
          <p:nvPr/>
        </p:nvSpPr>
        <p:spPr>
          <a:xfrm>
            <a:off x="10895077" y="5032837"/>
            <a:ext cx="746710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2809037"/>
            <a:r>
              <a:rPr lang="ru-RU" sz="4800" b="1" dirty="0" smtClean="0">
                <a:solidFill>
                  <a:srgbClr val="000000"/>
                </a:solidFill>
              </a:rPr>
              <a:t>Введение</a:t>
            </a:r>
            <a:endParaRPr lang="en-US" sz="4800" b="1" dirty="0">
              <a:solidFill>
                <a:srgbClr val="000000"/>
              </a:solidFill>
            </a:endParaRPr>
          </a:p>
        </p:txBody>
      </p:sp>
      <p:sp>
        <p:nvSpPr>
          <p:cNvPr id="108" name="Rectangle 30"/>
          <p:cNvSpPr/>
          <p:nvPr/>
        </p:nvSpPr>
        <p:spPr>
          <a:xfrm>
            <a:off x="33708975" y="332714"/>
            <a:ext cx="3467509" cy="26677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Место для логотипа вашего учреждения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43712885" y="7019785"/>
            <a:ext cx="18466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0" name="TextBox 109">
            <a:hlinkClick r:id="" action="ppaction://noaction"/>
          </p:cNvPr>
          <p:cNvSpPr txBox="1"/>
          <p:nvPr/>
        </p:nvSpPr>
        <p:spPr>
          <a:xfrm>
            <a:off x="15692708" y="12581147"/>
            <a:ext cx="7467101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 defTabSz="2809037"/>
            <a:r>
              <a:rPr lang="ru-RU" sz="5400" b="1" dirty="0" smtClean="0">
                <a:solidFill>
                  <a:srgbClr val="000000"/>
                </a:solidFill>
              </a:rPr>
              <a:t>Результаты</a:t>
            </a:r>
            <a:endParaRPr lang="en-US" sz="5400" b="1" dirty="0">
              <a:solidFill>
                <a:srgbClr val="000000"/>
              </a:solidFill>
            </a:endParaRPr>
          </a:p>
        </p:txBody>
      </p:sp>
      <p:sp>
        <p:nvSpPr>
          <p:cNvPr id="111" name="Shape 202">
            <a:hlinkClick r:id="" action="ppaction://hlinkshowjump?jump=nextslide"/>
          </p:cNvPr>
          <p:cNvSpPr txBox="1">
            <a:spLocks/>
          </p:cNvSpPr>
          <p:nvPr/>
        </p:nvSpPr>
        <p:spPr>
          <a:xfrm>
            <a:off x="1399061" y="5788835"/>
            <a:ext cx="26620373" cy="4451292"/>
          </a:xfrm>
          <a:prstGeom prst="rect">
            <a:avLst/>
          </a:prstGeom>
          <a:noFill/>
          <a:ln>
            <a:noFill/>
          </a:ln>
        </p:spPr>
        <p:txBody>
          <a:bodyPr lIns="178825" tIns="178825" rIns="178825" bIns="178825" anchor="t" anchorCtr="0">
            <a:noAutofit/>
          </a:bodyPr>
          <a:lstStyle>
            <a:lvl1pPr marL="1254225" indent="-1254225" algn="l" defTabSz="1672300" rtl="0" eaLnBrk="1" latinLnBrk="0" hangingPunct="1">
              <a:spcBef>
                <a:spcPct val="20000"/>
              </a:spcBef>
              <a:buFont typeface="Arial"/>
              <a:buChar char="•"/>
              <a:defRPr sz="11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17488" indent="-1045188" algn="l" defTabSz="1672300" rtl="0" eaLnBrk="1" latinLnBrk="0" hangingPunct="1">
              <a:spcBef>
                <a:spcPct val="20000"/>
              </a:spcBef>
              <a:buFont typeface="Arial"/>
              <a:buChar char="–"/>
              <a:defRPr sz="10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80751" indent="-836150" algn="l" defTabSz="1672300" rtl="0" eaLnBrk="1" latinLnBrk="0" hangingPunct="1">
              <a:spcBef>
                <a:spcPct val="20000"/>
              </a:spcBef>
              <a:buFont typeface="Arial"/>
              <a:buChar char="•"/>
              <a:defRPr sz="8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853052" indent="-836150" algn="l" defTabSz="1672300" rtl="0" eaLnBrk="1" latinLnBrk="0" hangingPunct="1">
              <a:spcBef>
                <a:spcPct val="20000"/>
              </a:spcBef>
              <a:buFont typeface="Arial"/>
              <a:buChar char="–"/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525352" indent="-836150" algn="l" defTabSz="1672300" rtl="0" eaLnBrk="1" latinLnBrk="0" hangingPunct="1">
              <a:spcBef>
                <a:spcPct val="20000"/>
              </a:spcBef>
              <a:buFont typeface="Arial"/>
              <a:buChar char="»"/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97652" indent="-836150" algn="l" defTabSz="1672300" rtl="0" eaLnBrk="1" latinLnBrk="0" hangingPunct="1">
              <a:spcBef>
                <a:spcPct val="20000"/>
              </a:spcBef>
              <a:buFont typeface="Arial"/>
              <a:buChar char="•"/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869953" indent="-836150" algn="l" defTabSz="1672300" rtl="0" eaLnBrk="1" latinLnBrk="0" hangingPunct="1">
              <a:spcBef>
                <a:spcPct val="20000"/>
              </a:spcBef>
              <a:buFont typeface="Arial"/>
              <a:buChar char="•"/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542253" indent="-836150" algn="l" defTabSz="1672300" rtl="0" eaLnBrk="1" latinLnBrk="0" hangingPunct="1">
              <a:spcBef>
                <a:spcPct val="20000"/>
              </a:spcBef>
              <a:buFont typeface="Arial"/>
              <a:buChar char="•"/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4214554" indent="-836150" algn="l" defTabSz="1672300" rtl="0" eaLnBrk="1" latinLnBrk="0" hangingPunct="1">
              <a:spcBef>
                <a:spcPct val="20000"/>
              </a:spcBef>
              <a:buFont typeface="Arial"/>
              <a:buChar char="•"/>
              <a:defRPr sz="7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/>
            <a:r>
              <a:rPr lang="ru-RU" sz="2800" dirty="0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Размер этого слайда / плаката составляет 104,1 x 58,5 см (соотношение сторон 16: 9)</a:t>
            </a:r>
          </a:p>
          <a:p>
            <a:pPr marL="457200" indent="-457200"/>
            <a:r>
              <a:rPr lang="ru-RU" sz="2800" dirty="0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Минимальный шрифт: 28 пунктов (хорошо соответствует размеру слайда / плаката)</a:t>
            </a:r>
          </a:p>
          <a:p>
            <a:pPr marL="457200" indent="-457200"/>
            <a:r>
              <a:rPr lang="ru-RU" sz="2800" dirty="0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Рекомендуемые типы шрифтов: </a:t>
            </a:r>
            <a:r>
              <a:rPr lang="en-US" sz="2800" dirty="0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Times New Roman, Helvetica, Arial, Calibri, Verdana </a:t>
            </a:r>
            <a:r>
              <a:rPr lang="ru-RU" sz="2800" dirty="0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или </a:t>
            </a:r>
            <a:r>
              <a:rPr lang="en-US" sz="2800" dirty="0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Symbol</a:t>
            </a:r>
            <a:endParaRPr lang="ru-RU" sz="2800" dirty="0">
              <a:solidFill>
                <a:srgbClr val="000000"/>
              </a:solidFill>
              <a:latin typeface="+mj-lt"/>
              <a:cs typeface="Helvetica" panose="020B0604020202020204" pitchFamily="34" charset="0"/>
            </a:endParaRPr>
          </a:p>
          <a:p>
            <a:pPr marL="457200" indent="-457200"/>
            <a:r>
              <a:rPr lang="ru-RU" sz="2800" dirty="0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Это всего лишь шаблон. Весь контент может быть изменен</a:t>
            </a:r>
          </a:p>
          <a:p>
            <a:pPr marL="457200" indent="-457200"/>
            <a:r>
              <a:rPr lang="ru-RU" sz="2800" dirty="0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Если вы создаете свой электронный постер на ПК, обязательно сохраните формулы в виде изображения и вставьте их в слайд, иначе они будут изменены при переносе на </a:t>
            </a:r>
            <a:r>
              <a:rPr lang="ru-RU" sz="2800" dirty="0" smtClean="0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экран.</a:t>
            </a:r>
          </a:p>
          <a:p>
            <a:pPr marL="457200" indent="-457200"/>
            <a:r>
              <a:rPr lang="ru-RU" sz="2800" dirty="0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Слайд должен быть в горизонтальной (альбомной) ориентации.</a:t>
            </a:r>
          </a:p>
          <a:p>
            <a:pPr marL="457200" indent="-457200"/>
            <a:r>
              <a:rPr lang="ru-RU" sz="2800" dirty="0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Использование гиперссылок недопустимо.</a:t>
            </a:r>
          </a:p>
          <a:p>
            <a:pPr marL="457200" indent="-457200"/>
            <a:r>
              <a:rPr lang="ru-RU" sz="2800" dirty="0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Разрешение изображений минимум 200 </a:t>
            </a:r>
            <a:r>
              <a:rPr lang="ru-RU" sz="2800" dirty="0" err="1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dpi</a:t>
            </a:r>
            <a:endParaRPr lang="ru-RU" sz="2800" dirty="0">
              <a:solidFill>
                <a:srgbClr val="000000"/>
              </a:solidFill>
              <a:latin typeface="+mj-lt"/>
              <a:cs typeface="Helvetica" panose="020B0604020202020204" pitchFamily="34" charset="0"/>
            </a:endParaRPr>
          </a:p>
          <a:p>
            <a:pPr marL="457200" indent="-457200"/>
            <a:r>
              <a:rPr lang="ru-RU" sz="2800" dirty="0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Недопустимы анимированные файлы GIF и файлы видео.</a:t>
            </a:r>
          </a:p>
          <a:p>
            <a:pPr marL="457200" indent="-457200"/>
            <a:endParaRPr lang="en-US" sz="2800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3785417" y="1672990"/>
            <a:ext cx="298925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cs typeface="Helvetica" panose="020B0604020202020204" pitchFamily="34" charset="0"/>
              </a:rPr>
              <a:t>Авторы</a:t>
            </a:r>
            <a:endParaRPr lang="en-US" sz="5400" b="1" dirty="0">
              <a:solidFill>
                <a:srgbClr val="FF0000"/>
              </a:solidFill>
              <a:cs typeface="Helvetica" panose="020B0604020202020204" pitchFamily="34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3736573" y="2584396"/>
            <a:ext cx="298925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  <a:cs typeface="Helvetica" panose="020B0604020202020204" pitchFamily="34" charset="0"/>
              </a:rPr>
              <a:t>Учреждение</a:t>
            </a:r>
            <a:endParaRPr lang="en-US" sz="5400" b="1" dirty="0">
              <a:solidFill>
                <a:srgbClr val="FF0000"/>
              </a:solidFill>
              <a:cs typeface="Helvetica" panose="020B0604020202020204" pitchFamily="34" charset="0"/>
            </a:endParaRPr>
          </a:p>
        </p:txBody>
      </p:sp>
      <p:sp>
        <p:nvSpPr>
          <p:cNvPr id="114" name="TextBox 113">
            <a:hlinkClick r:id="" action="ppaction://noaction"/>
          </p:cNvPr>
          <p:cNvSpPr txBox="1"/>
          <p:nvPr/>
        </p:nvSpPr>
        <p:spPr>
          <a:xfrm>
            <a:off x="15692707" y="14710689"/>
            <a:ext cx="74671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</a:rPr>
              <a:t>Вы можете изменить цвет фона и шрифта. Размеры и расположения полей для текста, рисунков и таблиц. Это только шаблон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115" name="TextBox 114">
            <a:hlinkClick r:id="" action="ppaction://noaction"/>
          </p:cNvPr>
          <p:cNvSpPr txBox="1"/>
          <p:nvPr/>
        </p:nvSpPr>
        <p:spPr>
          <a:xfrm>
            <a:off x="1764585" y="14743353"/>
            <a:ext cx="746710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</a:rPr>
              <a:t>Вы можете изменить цвет фона и шрифта. Размеры и расположения полей для текста, рисунков и таблиц. Это только шаблон</a:t>
            </a:r>
            <a:endParaRPr lang="en-US" sz="3200" b="1" dirty="0">
              <a:solidFill>
                <a:srgbClr val="000000"/>
              </a:solidFill>
            </a:endParaRPr>
          </a:p>
        </p:txBody>
      </p:sp>
      <p:sp>
        <p:nvSpPr>
          <p:cNvPr id="116" name="Rectangle 30"/>
          <p:cNvSpPr/>
          <p:nvPr/>
        </p:nvSpPr>
        <p:spPr>
          <a:xfrm>
            <a:off x="203696" y="172738"/>
            <a:ext cx="3467509" cy="26677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+mj-lt"/>
                <a:cs typeface="Helvetica" panose="020B0604020202020204" pitchFamily="34" charset="0"/>
              </a:rPr>
              <a:t>Место для логотипа вашего учреждения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5946708" y="3646619"/>
            <a:ext cx="8994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cs typeface="Helvetica" panose="020B0604020202020204" pitchFamily="34" charset="0"/>
              </a:rPr>
              <a:t>Источник финансирования:</a:t>
            </a:r>
            <a:endParaRPr lang="ru-RU" sz="3200" b="1" dirty="0">
              <a:solidFill>
                <a:srgbClr val="FF0000"/>
              </a:solidFill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5697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231</Words>
  <Application>Microsoft Office PowerPoint</Application>
  <PresentationFormat>Произвольный</PresentationFormat>
  <Paragraphs>28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Ратова Людмила Геннадьевна</dc:creator>
  <cp:lastModifiedBy>Ратова Людмила Геннадьевна</cp:lastModifiedBy>
  <cp:revision>3</cp:revision>
  <dcterms:created xsi:type="dcterms:W3CDTF">2019-08-02T16:36:54Z</dcterms:created>
  <dcterms:modified xsi:type="dcterms:W3CDTF">2019-08-02T16:48:19Z</dcterms:modified>
</cp:coreProperties>
</file>