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81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7" r:id="rId14"/>
    <p:sldId id="265" r:id="rId15"/>
    <p:sldId id="277" r:id="rId16"/>
    <p:sldId id="278" r:id="rId17"/>
    <p:sldId id="266" r:id="rId18"/>
    <p:sldId id="270" r:id="rId19"/>
    <p:sldId id="269" r:id="rId20"/>
    <p:sldId id="279" r:id="rId21"/>
    <p:sldId id="280" r:id="rId22"/>
    <p:sldId id="271" r:id="rId23"/>
    <p:sldId id="268" r:id="rId24"/>
    <p:sldId id="27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98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50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54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710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760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814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966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615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121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971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53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27DA7-9D5A-4851-A583-646DD7DEBF27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ED83-D88E-4AD5-B0F8-1494875F75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4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638CB-A433-4ADC-B71A-3968667D8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День тромбоза – 2020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5BFA25-7980-4AA4-9987-A4CAAFC6B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14 февраля 2020 в Рязанской области прошли мероприятия, посвященные привлечению внимания к заболеваниям, ассоциированным с тромбозами</a:t>
            </a:r>
          </a:p>
          <a:p>
            <a:r>
              <a:rPr lang="ru-RU" dirty="0"/>
              <a:t>В течение дня в межрайонных центрах прошли антикоагулянтные школы для пациентов, принимающих оральные антикоагулянты </a:t>
            </a:r>
          </a:p>
        </p:txBody>
      </p:sp>
    </p:spTree>
    <p:extLst>
      <p:ext uri="{BB962C8B-B14F-4D97-AF65-F5344CB8AC3E}">
        <p14:creationId xmlns:p14="http://schemas.microsoft.com/office/powerpoint/2010/main" val="2690079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638CB-A433-4ADC-B71A-3968667D8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День тромбоза – 2020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5BFA25-7980-4AA4-9987-A4CAAFC6B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Рязанском медицинском университете прошла акция «Оденься в красное», которая завершилась Ежегодной конференцией «День Тромбоза – 2020»</a:t>
            </a:r>
          </a:p>
          <a:p>
            <a:r>
              <a:rPr lang="ru-RU" dirty="0"/>
              <a:t>В мероприятиях приняли участие кардиологи, участковые терапевты, врачи общей практики, сосудистые хирурги, неврологи, специалисты по реабилитации, ординаторы и студенты</a:t>
            </a:r>
          </a:p>
        </p:txBody>
      </p:sp>
    </p:spTree>
    <p:extLst>
      <p:ext uri="{BB962C8B-B14F-4D97-AF65-F5344CB8AC3E}">
        <p14:creationId xmlns:p14="http://schemas.microsoft.com/office/powerpoint/2010/main" val="303212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3304DD-FBA5-43A6-8CDD-B8D091E0E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A4C6A2-1A2E-4869-801F-68C28E7F2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90D475-2BA3-45AD-91CF-A7D40F7E0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720" y="0"/>
            <a:ext cx="5172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56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k.nizova\Desktop\оденься в красное\jvSlAhTuUD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1"/>
            <a:ext cx="9144000" cy="729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351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k.nizova\Desktop\оденься в красное\scT3y8zgyE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-315415"/>
            <a:ext cx="5810067" cy="87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161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k.nizova\Desktop\оденься в красное\74ec5a82-6a06-453a-9fa0-9b0666430ee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-819472"/>
            <a:ext cx="6552728" cy="1143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781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k.nizova\Desktop\оденься в красное\53ftrP4RmbQ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-603448"/>
            <a:ext cx="6048672" cy="806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188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k.nizova\Desktop\оденься в красное\Zit0ZfWb1m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-819472"/>
            <a:ext cx="6912768" cy="1036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004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k.nizova\Desktop\оденься в красное\66dc637a-b466-469a-b1ab-3667e2785d3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-1035496"/>
            <a:ext cx="7344816" cy="933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511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k.nizova\Desktop\оденься в красное\vQqoP0vSs1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36418"/>
            <a:ext cx="9802733" cy="689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06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k.nizova\Desktop\оденься в красное\XDgfmmz4gL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-243408"/>
            <a:ext cx="6264696" cy="918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884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k.nizova\Desktop\оденься в красное\49116164-b92c-44fc-826f-eb4888b7918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4096" y="-675456"/>
            <a:ext cx="10138664" cy="797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22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k.nizova\Desktop\оденься в красное\WJOaSsNaHQ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78" y="0"/>
            <a:ext cx="7329445" cy="731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421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k.nizova\Desktop\оденься в красное\70yiGZ74cB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918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пол, внутренний, человек, ребенок&#10;&#10;Автоматически созданное описание">
            <a:extLst>
              <a:ext uri="{FF2B5EF4-FFF2-40B4-BE49-F238E27FC236}">
                <a16:creationId xmlns:a16="http://schemas.microsoft.com/office/drawing/2014/main" id="{94D11A16-11EB-4076-BB02-CEFD4A213C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7624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внутренний, потолок, комната, живой&#10;&#10;Автоматически созданное описание">
            <a:extLst>
              <a:ext uri="{FF2B5EF4-FFF2-40B4-BE49-F238E27FC236}">
                <a16:creationId xmlns:a16="http://schemas.microsoft.com/office/drawing/2014/main" id="{639A086D-D9DB-493E-A90C-85E15CFC59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2380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k.nizova\Desktop\оденься в красное\3sROLQXYTX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156322"/>
            <a:ext cx="6912767" cy="904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52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3" name="Picture 3" descr="C:\Users\k.nizova\Desktop\оденься в красное\ThUJ4BPQ4r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274688"/>
            <a:ext cx="8784976" cy="1222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749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k.nizova\Desktop\оденься в красное\KTianXYdkJ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805583"/>
            <a:ext cx="5616624" cy="810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56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пол, внутренний, потолок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73C02689-1801-402D-BA82-95C5BE52D2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3267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пол, внутренний, человек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21B7EBA0-40D0-4868-AF5E-E4F964F1C5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2743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k.nizova\Desktop\оденься в красное\XI_CQES8pB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-1395536"/>
            <a:ext cx="7272808" cy="109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50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k.nizova\Desktop\оденься в красное\DVqR_7VDmQ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901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6500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человек, внутренний, в позе, стол&#10;&#10;Автоматически созданное описание">
            <a:extLst>
              <a:ext uri="{FF2B5EF4-FFF2-40B4-BE49-F238E27FC236}">
                <a16:creationId xmlns:a16="http://schemas.microsoft.com/office/drawing/2014/main" id="{42495061-226C-4B2A-B790-A6F651DE5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8" y="975374"/>
            <a:ext cx="8963025" cy="4907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10819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87</Words>
  <Application>Microsoft Office PowerPoint</Application>
  <PresentationFormat>Экран (4:3)</PresentationFormat>
  <Paragraphs>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Arial</vt:lpstr>
      <vt:lpstr>Calibri</vt:lpstr>
      <vt:lpstr>Тема Office</vt:lpstr>
      <vt:lpstr>День тромбоза – 2020</vt:lpstr>
      <vt:lpstr>День тромбоза – 2020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Карина Низова</dc:creator>
  <cp:lastModifiedBy>Evgeny Filippov</cp:lastModifiedBy>
  <cp:revision>9</cp:revision>
  <dcterms:created xsi:type="dcterms:W3CDTF">2020-02-13T08:13:43Z</dcterms:created>
  <dcterms:modified xsi:type="dcterms:W3CDTF">2020-02-19T18:42:30Z</dcterms:modified>
</cp:coreProperties>
</file>