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89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99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2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14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7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98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32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441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17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87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8739B-4D3B-42D1-A92C-295C05A7D297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2E9B-C8CD-412B-9BC6-42E80E90B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05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9059" y="2211867"/>
            <a:ext cx="7282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>
                <a:solidFill>
                  <a:srgbClr val="17899F"/>
                </a:solidFill>
                <a:latin typeface="Cambria" pitchFamily="18" charset="0"/>
              </a:rPr>
              <a:t>Heading</a:t>
            </a:r>
            <a:endParaRPr lang="ru-RU" sz="5400" dirty="0">
              <a:solidFill>
                <a:srgbClr val="17899F"/>
              </a:solidFill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8103" y="3705806"/>
            <a:ext cx="20639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17899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charset="0"/>
              </a:rPr>
              <a:t>Author, city, </a:t>
            </a:r>
            <a:endParaRPr lang="ru-RU" sz="2800" dirty="0">
              <a:solidFill>
                <a:srgbClr val="17899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4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865" y="2237505"/>
            <a:ext cx="96311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rgbClr val="16899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Information about</a:t>
            </a:r>
          </a:p>
          <a:p>
            <a:pPr algn="ctr"/>
            <a:r>
              <a:rPr lang="en-US" sz="4000" dirty="0" smtClean="0">
                <a:solidFill>
                  <a:srgbClr val="16899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Conflict </a:t>
            </a:r>
            <a:r>
              <a:rPr lang="en-US" sz="4000" dirty="0">
                <a:solidFill>
                  <a:srgbClr val="16899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Interest </a:t>
            </a:r>
            <a:r>
              <a:rPr lang="en-US" sz="4000" dirty="0" smtClean="0">
                <a:solidFill>
                  <a:srgbClr val="16899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Disclosure</a:t>
            </a:r>
            <a:endParaRPr lang="ru-RU" sz="4000" dirty="0">
              <a:solidFill>
                <a:srgbClr val="16899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0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3215197" y="2553764"/>
            <a:ext cx="5932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rgbClr val="16899E"/>
                </a:solidFill>
                <a:latin typeface="Cambria" pitchFamily="18" charset="0"/>
              </a:rPr>
              <a:t>Thanks for your attention!</a:t>
            </a:r>
            <a:endParaRPr lang="ru-RU" sz="4000" dirty="0">
              <a:solidFill>
                <a:srgbClr val="16899E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8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16</Words>
  <Application>Microsoft Office PowerPoint</Application>
  <PresentationFormat>Широкоэкранный</PresentationFormat>
  <Paragraphs>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 Рудометова</dc:creator>
  <cp:lastModifiedBy>Валентина Рудометова</cp:lastModifiedBy>
  <cp:revision>10</cp:revision>
  <dcterms:created xsi:type="dcterms:W3CDTF">2017-04-18T13:51:42Z</dcterms:created>
  <dcterms:modified xsi:type="dcterms:W3CDTF">2019-09-26T06:41:19Z</dcterms:modified>
</cp:coreProperties>
</file>