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899F"/>
    <a:srgbClr val="E84F3E"/>
    <a:srgbClr val="17889E"/>
    <a:srgbClr val="18889E"/>
    <a:srgbClr val="18889F"/>
    <a:srgbClr val="1689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739B-4D3B-42D1-A92C-295C05A7D297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12E9B-C8CD-412B-9BC6-42E80E90B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994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739B-4D3B-42D1-A92C-295C05A7D297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12E9B-C8CD-412B-9BC6-42E80E90B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23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739B-4D3B-42D1-A92C-295C05A7D297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12E9B-C8CD-412B-9BC6-42E80E90B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147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739B-4D3B-42D1-A92C-295C05A7D297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12E9B-C8CD-412B-9BC6-42E80E90B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179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739B-4D3B-42D1-A92C-295C05A7D297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12E9B-C8CD-412B-9BC6-42E80E90B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987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739B-4D3B-42D1-A92C-295C05A7D297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12E9B-C8CD-412B-9BC6-42E80E90B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99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739B-4D3B-42D1-A92C-295C05A7D297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12E9B-C8CD-412B-9BC6-42E80E90B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321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739B-4D3B-42D1-A92C-295C05A7D297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12E9B-C8CD-412B-9BC6-42E80E90B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441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739B-4D3B-42D1-A92C-295C05A7D297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12E9B-C8CD-412B-9BC6-42E80E90B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179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739B-4D3B-42D1-A92C-295C05A7D297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12E9B-C8CD-412B-9BC6-42E80E90B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872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739B-4D3B-42D1-A92C-295C05A7D297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12E9B-C8CD-412B-9BC6-42E80E90B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8739B-4D3B-42D1-A92C-295C05A7D297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12E9B-C8CD-412B-9BC6-42E80E90B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05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49059" y="2211867"/>
            <a:ext cx="72820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dirty="0" smtClean="0">
                <a:solidFill>
                  <a:srgbClr val="17899F"/>
                </a:solidFill>
                <a:latin typeface="Cambria" pitchFamily="18" charset="0"/>
              </a:rPr>
              <a:t>Название доклада</a:t>
            </a:r>
            <a:endParaRPr lang="ru-RU" sz="5400" dirty="0">
              <a:solidFill>
                <a:srgbClr val="17899F"/>
              </a:solidFill>
              <a:latin typeface="Cambr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97105" y="3671623"/>
            <a:ext cx="55095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17899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Авторы, учреждение, город и пр.</a:t>
            </a:r>
          </a:p>
        </p:txBody>
      </p:sp>
    </p:spTree>
    <p:extLst>
      <p:ext uri="{BB962C8B-B14F-4D97-AF65-F5344CB8AC3E}">
        <p14:creationId xmlns:p14="http://schemas.microsoft.com/office/powerpoint/2010/main" val="143376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72506" y="1560812"/>
            <a:ext cx="8251554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4400" dirty="0">
                <a:solidFill>
                  <a:srgbClr val="18889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Информация о потенциальном </a:t>
            </a:r>
            <a:endParaRPr lang="en-US" altLang="ru-RU" sz="4400" dirty="0" smtClean="0">
              <a:solidFill>
                <a:srgbClr val="18889F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charset="0"/>
            </a:endParaRPr>
          </a:p>
          <a:p>
            <a:pPr algn="ctr"/>
            <a:r>
              <a:rPr lang="ru-RU" altLang="ru-RU" sz="4400" dirty="0" smtClean="0">
                <a:solidFill>
                  <a:srgbClr val="18889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конфликте интересов</a:t>
            </a:r>
            <a:endParaRPr lang="ru-RU" sz="4400" dirty="0">
              <a:solidFill>
                <a:srgbClr val="18889F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28359" y="371258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>
                <a:solidFill>
                  <a:srgbClr val="18889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Автор заявляет об отсутствии конфликта интересов в докладе </a:t>
            </a:r>
            <a:endParaRPr lang="en-US" sz="2400" dirty="0" smtClean="0">
              <a:solidFill>
                <a:srgbClr val="18889E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charset="0"/>
            </a:endParaRPr>
          </a:p>
          <a:p>
            <a:pPr algn="ctr"/>
            <a:r>
              <a:rPr lang="ru-RU" sz="2400" b="1" dirty="0" smtClean="0">
                <a:solidFill>
                  <a:srgbClr val="E84F3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«</a:t>
            </a:r>
            <a:r>
              <a:rPr lang="ru-RU" sz="2400" b="1" dirty="0">
                <a:solidFill>
                  <a:srgbClr val="E84F3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НАЗВАНИЕ»</a:t>
            </a:r>
          </a:p>
        </p:txBody>
      </p:sp>
    </p:spTree>
    <p:extLst>
      <p:ext uri="{BB962C8B-B14F-4D97-AF65-F5344CB8AC3E}">
        <p14:creationId xmlns:p14="http://schemas.microsoft.com/office/powerpoint/2010/main" val="257904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28359" y="390038"/>
            <a:ext cx="79217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600" dirty="0">
                <a:solidFill>
                  <a:srgbClr val="18889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Информация о потенциальном </a:t>
            </a:r>
            <a:endParaRPr lang="en-US" altLang="ru-RU" sz="3600" dirty="0" smtClean="0">
              <a:solidFill>
                <a:srgbClr val="18889F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charset="0"/>
            </a:endParaRPr>
          </a:p>
          <a:p>
            <a:pPr algn="ctr"/>
            <a:r>
              <a:rPr lang="ru-RU" altLang="ru-RU" sz="3600" dirty="0" smtClean="0">
                <a:solidFill>
                  <a:srgbClr val="18889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конфликте интересов</a:t>
            </a:r>
            <a:endParaRPr lang="ru-RU" sz="3600" dirty="0">
              <a:solidFill>
                <a:srgbClr val="18889F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4694" y="4567166"/>
            <a:ext cx="104635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17899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Автор заявляет, что вышеуказанная информация никоим образом не повлияла на результаты исследования и собственное мнение при изложении доклада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94694" y="2013215"/>
            <a:ext cx="10702845" cy="24482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alt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17889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Научные гранты/клинические исследования: </a:t>
            </a:r>
            <a:r>
              <a:rPr kumimoji="0" lang="en-US" alt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17889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   </a:t>
            </a:r>
            <a:r>
              <a:rPr kumimoji="0" lang="ru-RU" alt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E84F3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Название компании/Нет</a:t>
            </a:r>
            <a:endParaRPr lang="ru-RU" altLang="ru-RU" sz="2400" dirty="0">
              <a:solidFill>
                <a:srgbClr val="E84F3E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charset="0"/>
            </a:endParaRPr>
          </a:p>
          <a:p>
            <a:pPr>
              <a:spcBef>
                <a:spcPct val="20000"/>
              </a:spcBef>
              <a:defRPr/>
            </a:pPr>
            <a:r>
              <a:rPr kumimoji="0" lang="ru-RU" alt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17889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Спикер – бюро (лекции и круглые столы): </a:t>
            </a:r>
            <a:r>
              <a:rPr kumimoji="0" lang="ru-RU" altLang="ru-RU" sz="2400" i="0" u="none" strike="noStrike" kern="1200" cap="none" spc="0" normalizeH="0" noProof="0" dirty="0" smtClean="0">
                <a:ln>
                  <a:noFill/>
                </a:ln>
                <a:solidFill>
                  <a:srgbClr val="17889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    </a:t>
            </a:r>
            <a:r>
              <a:rPr kumimoji="0" lang="en-US" altLang="ru-RU" sz="2400" i="0" u="none" strike="noStrike" kern="1200" cap="none" spc="0" normalizeH="0" noProof="0" dirty="0" smtClean="0">
                <a:ln>
                  <a:noFill/>
                </a:ln>
                <a:solidFill>
                  <a:srgbClr val="17889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   </a:t>
            </a:r>
            <a:r>
              <a:rPr kumimoji="0" lang="ru-RU" altLang="ru-RU" sz="2400" i="0" u="none" strike="noStrike" kern="1200" cap="none" spc="0" normalizeH="0" noProof="0" dirty="0" smtClean="0">
                <a:ln>
                  <a:noFill/>
                </a:ln>
                <a:solidFill>
                  <a:srgbClr val="17889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 </a:t>
            </a:r>
            <a:r>
              <a:rPr kumimoji="0" lang="en-US" altLang="ru-RU" sz="2400" i="0" u="none" strike="noStrike" kern="1200" cap="none" spc="0" normalizeH="0" noProof="0" dirty="0" smtClean="0">
                <a:ln>
                  <a:noFill/>
                </a:ln>
                <a:solidFill>
                  <a:srgbClr val="17889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   </a:t>
            </a:r>
            <a:r>
              <a:rPr lang="ru-RU" altLang="ru-RU" sz="2400" dirty="0" smtClean="0">
                <a:solidFill>
                  <a:srgbClr val="E84F3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Название компании/Нет</a:t>
            </a:r>
          </a:p>
          <a:p>
            <a:pPr>
              <a:spcBef>
                <a:spcPct val="20000"/>
              </a:spcBef>
              <a:defRPr/>
            </a:pPr>
            <a:r>
              <a:rPr kumimoji="0" lang="ru-RU" alt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17889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Консультант:			</a:t>
            </a:r>
            <a:r>
              <a:rPr kumimoji="0" lang="ru-RU" altLang="ru-RU" sz="2400" i="0" u="none" strike="noStrike" kern="1200" cap="none" spc="0" normalizeH="0" noProof="0" dirty="0" smtClean="0">
                <a:ln>
                  <a:noFill/>
                </a:ln>
                <a:solidFill>
                  <a:srgbClr val="17889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             	           </a:t>
            </a:r>
            <a:r>
              <a:rPr kumimoji="0" lang="en-US" altLang="ru-RU" sz="2400" i="0" u="none" strike="noStrike" kern="1200" cap="none" spc="0" normalizeH="0" noProof="0" dirty="0" smtClean="0">
                <a:ln>
                  <a:noFill/>
                </a:ln>
                <a:solidFill>
                  <a:srgbClr val="17889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  </a:t>
            </a:r>
            <a:r>
              <a:rPr kumimoji="0" lang="ru-RU" altLang="ru-RU" sz="2400" i="0" u="none" strike="noStrike" kern="1200" cap="none" spc="0" normalizeH="0" noProof="0" dirty="0" smtClean="0">
                <a:ln>
                  <a:noFill/>
                </a:ln>
                <a:solidFill>
                  <a:srgbClr val="17889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 </a:t>
            </a:r>
            <a:r>
              <a:rPr kumimoji="0" lang="en-US" altLang="ru-RU" sz="2400" i="0" u="none" strike="noStrike" kern="1200" cap="none" spc="0" normalizeH="0" noProof="0" dirty="0" smtClean="0">
                <a:ln>
                  <a:noFill/>
                </a:ln>
                <a:solidFill>
                  <a:srgbClr val="17889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   </a:t>
            </a:r>
            <a:r>
              <a:rPr lang="ru-RU" altLang="ru-RU" sz="2400" dirty="0" smtClean="0">
                <a:solidFill>
                  <a:srgbClr val="E84F3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Название </a:t>
            </a:r>
            <a:r>
              <a:rPr lang="ru-RU" altLang="ru-RU" sz="2400" dirty="0">
                <a:solidFill>
                  <a:srgbClr val="E84F3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компании/Нет</a:t>
            </a:r>
          </a:p>
          <a:p>
            <a:pPr>
              <a:spcBef>
                <a:spcPct val="20000"/>
              </a:spcBef>
              <a:defRPr/>
            </a:pPr>
            <a:r>
              <a:rPr kumimoji="0" lang="ru-RU" alt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17889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Сотрудник (в </a:t>
            </a:r>
            <a:r>
              <a:rPr kumimoji="0" lang="ru-RU" altLang="ru-RU" sz="24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7889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т.ч</a:t>
            </a:r>
            <a:r>
              <a:rPr kumimoji="0" lang="ru-RU" alt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17889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. – частичная занятость):      </a:t>
            </a:r>
            <a:r>
              <a:rPr kumimoji="0" lang="en-US" alt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17889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    </a:t>
            </a:r>
            <a:r>
              <a:rPr kumimoji="0" lang="ru-RU" alt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17889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 </a:t>
            </a:r>
            <a:r>
              <a:rPr kumimoji="0" lang="en-US" alt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17889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   </a:t>
            </a:r>
            <a:r>
              <a:rPr lang="ru-RU" altLang="ru-RU" sz="2400" dirty="0" smtClean="0">
                <a:solidFill>
                  <a:srgbClr val="E84F3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Название </a:t>
            </a:r>
            <a:r>
              <a:rPr lang="ru-RU" altLang="ru-RU" sz="2400" dirty="0">
                <a:solidFill>
                  <a:srgbClr val="E84F3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компании/Нет</a:t>
            </a:r>
          </a:p>
          <a:p>
            <a:pPr>
              <a:spcBef>
                <a:spcPct val="20000"/>
              </a:spcBef>
              <a:defRPr/>
            </a:pPr>
            <a:r>
              <a:rPr kumimoji="0" lang="ru-RU" alt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17889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Финансовые интересы в </a:t>
            </a:r>
            <a:r>
              <a:rPr kumimoji="0" lang="ru-RU" altLang="ru-RU" sz="24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7889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фарм</a:t>
            </a:r>
            <a:r>
              <a:rPr kumimoji="0" lang="ru-RU" alt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17889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-бизнесе:</a:t>
            </a:r>
            <a:r>
              <a:rPr kumimoji="0" lang="ru-RU" altLang="ru-RU" sz="2400" i="0" u="none" strike="noStrike" kern="1200" cap="none" spc="0" normalizeH="0" noProof="0" dirty="0" smtClean="0">
                <a:ln>
                  <a:noFill/>
                </a:ln>
                <a:solidFill>
                  <a:srgbClr val="17889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         </a:t>
            </a:r>
            <a:r>
              <a:rPr kumimoji="0" lang="en-US" altLang="ru-RU" sz="2400" i="0" u="none" strike="noStrike" kern="1200" cap="none" spc="0" normalizeH="0" noProof="0" dirty="0" smtClean="0">
                <a:ln>
                  <a:noFill/>
                </a:ln>
                <a:solidFill>
                  <a:srgbClr val="17889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    </a:t>
            </a:r>
            <a:r>
              <a:rPr kumimoji="0" lang="ru-RU" altLang="ru-RU" sz="2400" i="0" u="none" strike="noStrike" kern="1200" cap="none" spc="0" normalizeH="0" noProof="0" dirty="0" smtClean="0">
                <a:ln>
                  <a:noFill/>
                </a:ln>
                <a:solidFill>
                  <a:srgbClr val="17889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 </a:t>
            </a:r>
            <a:r>
              <a:rPr kumimoji="0" lang="en-US" altLang="ru-RU" sz="2400" i="0" u="none" strike="noStrike" kern="1200" cap="none" spc="0" normalizeH="0" noProof="0" dirty="0" smtClean="0">
                <a:ln>
                  <a:noFill/>
                </a:ln>
                <a:solidFill>
                  <a:srgbClr val="17889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   </a:t>
            </a:r>
            <a:r>
              <a:rPr lang="ru-RU" altLang="ru-RU" sz="2400" dirty="0" smtClean="0">
                <a:solidFill>
                  <a:srgbClr val="E84F3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Название </a:t>
            </a:r>
            <a:r>
              <a:rPr lang="ru-RU" altLang="ru-RU" sz="2400" dirty="0">
                <a:solidFill>
                  <a:srgbClr val="E84F3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компании/Нет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ru-RU" sz="2400" i="0" u="none" strike="noStrike" kern="1200" cap="none" spc="0" normalizeH="0" baseline="0" noProof="0" dirty="0" smtClean="0">
              <a:ln>
                <a:noFill/>
              </a:ln>
              <a:solidFill>
                <a:srgbClr val="17889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50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79068" y="2475212"/>
            <a:ext cx="578716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dirty="0" smtClean="0">
                <a:solidFill>
                  <a:srgbClr val="18889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Спасибо за внимание!</a:t>
            </a:r>
            <a:endParaRPr lang="ru-RU" sz="4400" dirty="0">
              <a:solidFill>
                <a:srgbClr val="18889F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16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73</Words>
  <Application>Microsoft Office PowerPoint</Application>
  <PresentationFormat>Широкоэкранный</PresentationFormat>
  <Paragraphs>15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Cambria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Валентина Рудометова</dc:creator>
  <cp:lastModifiedBy>Валентина Рудометова</cp:lastModifiedBy>
  <cp:revision>14</cp:revision>
  <dcterms:created xsi:type="dcterms:W3CDTF">2017-04-18T13:51:42Z</dcterms:created>
  <dcterms:modified xsi:type="dcterms:W3CDTF">2019-09-26T06:41:43Z</dcterms:modified>
</cp:coreProperties>
</file>