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7" r:id="rId2"/>
    <p:sldId id="323" r:id="rId3"/>
    <p:sldId id="329" r:id="rId4"/>
    <p:sldId id="321" r:id="rId5"/>
    <p:sldId id="275" r:id="rId6"/>
    <p:sldId id="284" r:id="rId7"/>
    <p:sldId id="342" r:id="rId8"/>
    <p:sldId id="287" r:id="rId9"/>
    <p:sldId id="286" r:id="rId10"/>
    <p:sldId id="263" r:id="rId11"/>
    <p:sldId id="264" r:id="rId12"/>
    <p:sldId id="343" r:id="rId13"/>
    <p:sldId id="298" r:id="rId14"/>
    <p:sldId id="304" r:id="rId15"/>
    <p:sldId id="290" r:id="rId16"/>
    <p:sldId id="344" r:id="rId17"/>
    <p:sldId id="267" r:id="rId18"/>
    <p:sldId id="294" r:id="rId19"/>
    <p:sldId id="295" r:id="rId20"/>
    <p:sldId id="319" r:id="rId21"/>
    <p:sldId id="318" r:id="rId22"/>
    <p:sldId id="322" r:id="rId23"/>
    <p:sldId id="270" r:id="rId24"/>
    <p:sldId id="312" r:id="rId25"/>
    <p:sldId id="271" r:id="rId26"/>
    <p:sldId id="301" r:id="rId27"/>
    <p:sldId id="338" r:id="rId28"/>
    <p:sldId id="313" r:id="rId29"/>
    <p:sldId id="331" r:id="rId30"/>
    <p:sldId id="332" r:id="rId31"/>
    <p:sldId id="340" r:id="rId32"/>
    <p:sldId id="349" r:id="rId33"/>
    <p:sldId id="346" r:id="rId34"/>
    <p:sldId id="351" r:id="rId35"/>
    <p:sldId id="352" r:id="rId36"/>
    <p:sldId id="354" r:id="rId37"/>
    <p:sldId id="357" r:id="rId38"/>
    <p:sldId id="258" r:id="rId3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33CC"/>
    <a:srgbClr val="008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61" autoAdjust="0"/>
    <p:restoredTop sz="80000" autoAdjust="0"/>
  </p:normalViewPr>
  <p:slideViewPr>
    <p:cSldViewPr showGuides="1">
      <p:cViewPr>
        <p:scale>
          <a:sx n="89" d="100"/>
          <a:sy n="89" d="100"/>
        </p:scale>
        <p:origin x="-1314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E1E5E8-2414-4EFA-BC9D-45D8CF42706B}" type="doc">
      <dgm:prSet loTypeId="urn:microsoft.com/office/officeart/2005/8/layout/default#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CEF9D3F-987F-4F37-A61D-307A49E68F5D}">
      <dgm:prSet phldrT="[Текст]" custT="1"/>
      <dgm:spPr/>
      <dgm:t>
        <a:bodyPr/>
        <a:lstStyle/>
        <a:p>
          <a:r>
            <a:rPr lang="ru-RU" sz="1800" b="1" dirty="0" smtClean="0"/>
            <a:t>Экспертный совет дирекции образовательных программ </a:t>
          </a:r>
          <a:endParaRPr lang="ru-RU" sz="1800" b="1" dirty="0"/>
        </a:p>
      </dgm:t>
    </dgm:pt>
    <dgm:pt modelId="{68864CDA-4DB6-4F39-BFE5-54A68AD3BCA8}" type="parTrans" cxnId="{B780353D-29A9-411B-A204-64537B13557A}">
      <dgm:prSet/>
      <dgm:spPr/>
      <dgm:t>
        <a:bodyPr/>
        <a:lstStyle/>
        <a:p>
          <a:endParaRPr lang="ru-RU"/>
        </a:p>
      </dgm:t>
    </dgm:pt>
    <dgm:pt modelId="{58C5C4F9-3D53-4AF8-A473-078D32B486E1}" type="sibTrans" cxnId="{B780353D-29A9-411B-A204-64537B13557A}">
      <dgm:prSet/>
      <dgm:spPr/>
      <dgm:t>
        <a:bodyPr/>
        <a:lstStyle/>
        <a:p>
          <a:endParaRPr lang="ru-RU"/>
        </a:p>
      </dgm:t>
    </dgm:pt>
    <dgm:pt modelId="{B494B438-6778-4077-9B26-DB7C8BBC74AE}">
      <dgm:prSet phldrT="[Текст]" custT="1"/>
      <dgm:spPr/>
      <dgm:t>
        <a:bodyPr/>
        <a:lstStyle/>
        <a:p>
          <a:r>
            <a:rPr lang="ru-RU" sz="1600" b="1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dirty="0"/>
        </a:p>
      </dgm:t>
    </dgm:pt>
    <dgm:pt modelId="{0CE6DAA3-1FDA-4A12-BBCC-65ED4EEB5F10}" type="parTrans" cxnId="{6F5807E8-5CA2-4AD5-9A70-D8412C4460CD}">
      <dgm:prSet/>
      <dgm:spPr/>
      <dgm:t>
        <a:bodyPr/>
        <a:lstStyle/>
        <a:p>
          <a:endParaRPr lang="ru-RU"/>
        </a:p>
      </dgm:t>
    </dgm:pt>
    <dgm:pt modelId="{4619AD9D-4D85-4F66-A743-21EAC0DEA1AC}" type="sibTrans" cxnId="{6F5807E8-5CA2-4AD5-9A70-D8412C4460CD}">
      <dgm:prSet/>
      <dgm:spPr/>
      <dgm:t>
        <a:bodyPr/>
        <a:lstStyle/>
        <a:p>
          <a:endParaRPr lang="ru-RU"/>
        </a:p>
      </dgm:t>
    </dgm:pt>
    <dgm:pt modelId="{E311BFD2-0183-47A8-8A3A-AED589688109}">
      <dgm:prSet phldrT="[Текст]" custT="1"/>
      <dgm:spPr/>
      <dgm:t>
        <a:bodyPr/>
        <a:lstStyle/>
        <a:p>
          <a:r>
            <a:rPr lang="ru-RU" sz="1800" b="1" dirty="0" smtClean="0"/>
            <a:t>Правление/Президиум правления</a:t>
          </a:r>
          <a:endParaRPr lang="ru-RU" sz="1800" b="1" dirty="0"/>
        </a:p>
      </dgm:t>
    </dgm:pt>
    <dgm:pt modelId="{4970AF09-22C9-43A0-A072-969654961F53}" type="parTrans" cxnId="{ADDB6D5E-7855-4DDD-A2A5-6457E413F665}">
      <dgm:prSet/>
      <dgm:spPr/>
      <dgm:t>
        <a:bodyPr/>
        <a:lstStyle/>
        <a:p>
          <a:endParaRPr lang="ru-RU"/>
        </a:p>
      </dgm:t>
    </dgm:pt>
    <dgm:pt modelId="{A44D1D93-0275-43CF-9F69-7B6818BBDA07}" type="sibTrans" cxnId="{ADDB6D5E-7855-4DDD-A2A5-6457E413F665}">
      <dgm:prSet/>
      <dgm:spPr/>
      <dgm:t>
        <a:bodyPr/>
        <a:lstStyle/>
        <a:p>
          <a:endParaRPr lang="ru-RU"/>
        </a:p>
      </dgm:t>
    </dgm:pt>
    <dgm:pt modelId="{7878A3AA-894C-4E45-B738-3B475D92B3D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800" b="1" dirty="0"/>
        </a:p>
      </dgm:t>
    </dgm:pt>
    <dgm:pt modelId="{62962765-DAFE-4E82-9510-24A8E48534AF}" type="sibTrans" cxnId="{26F4F047-D38E-4DE6-A34C-A77D5A149AB4}">
      <dgm:prSet/>
      <dgm:spPr/>
      <dgm:t>
        <a:bodyPr/>
        <a:lstStyle/>
        <a:p>
          <a:endParaRPr lang="ru-RU"/>
        </a:p>
      </dgm:t>
    </dgm:pt>
    <dgm:pt modelId="{E8DA05BC-114D-461F-B84F-0BDE354B542C}" type="parTrans" cxnId="{26F4F047-D38E-4DE6-A34C-A77D5A149AB4}">
      <dgm:prSet/>
      <dgm:spPr/>
      <dgm:t>
        <a:bodyPr/>
        <a:lstStyle/>
        <a:p>
          <a:endParaRPr lang="ru-RU"/>
        </a:p>
      </dgm:t>
    </dgm:pt>
    <dgm:pt modelId="{0A5FC0B7-CDA5-47EF-8C64-EB8C6632D822}">
      <dgm:prSet custT="1"/>
      <dgm:spPr/>
      <dgm:t>
        <a:bodyPr/>
        <a:lstStyle/>
        <a:p>
          <a:r>
            <a:rPr lang="ru-RU" sz="1800" b="1" dirty="0" smtClean="0"/>
            <a:t>Утверждение</a:t>
          </a:r>
          <a:endParaRPr lang="ru-RU" sz="1800" b="1" dirty="0"/>
        </a:p>
      </dgm:t>
    </dgm:pt>
    <dgm:pt modelId="{53177A43-4074-4CAF-9A94-36B4107B061B}" type="parTrans" cxnId="{224D0787-8F88-4C86-9B5E-4CF7776A1482}">
      <dgm:prSet/>
      <dgm:spPr/>
      <dgm:t>
        <a:bodyPr/>
        <a:lstStyle/>
        <a:p>
          <a:endParaRPr lang="ru-RU"/>
        </a:p>
      </dgm:t>
    </dgm:pt>
    <dgm:pt modelId="{AA5CD296-05F7-4177-A69D-C815FDEF7326}" type="sibTrans" cxnId="{224D0787-8F88-4C86-9B5E-4CF7776A1482}">
      <dgm:prSet/>
      <dgm:spPr/>
      <dgm:t>
        <a:bodyPr/>
        <a:lstStyle/>
        <a:p>
          <a:endParaRPr lang="ru-RU"/>
        </a:p>
      </dgm:t>
    </dgm:pt>
    <dgm:pt modelId="{0DEF2F12-FCD7-4289-B5F2-8058E087677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Дирекция образовательный программ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/>
        </a:p>
      </dgm:t>
    </dgm:pt>
    <dgm:pt modelId="{0F29205C-27D7-421A-9DEF-495B3E0D08C9}" type="parTrans" cxnId="{394F4F6D-6362-4620-879E-722D32ED0DED}">
      <dgm:prSet/>
      <dgm:spPr/>
      <dgm:t>
        <a:bodyPr/>
        <a:lstStyle/>
        <a:p>
          <a:endParaRPr lang="ru-RU"/>
        </a:p>
      </dgm:t>
    </dgm:pt>
    <dgm:pt modelId="{2905BE4D-6C74-42C6-B271-7949D127F117}" type="sibTrans" cxnId="{394F4F6D-6362-4620-879E-722D32ED0DED}">
      <dgm:prSet/>
      <dgm:spPr/>
      <dgm:t>
        <a:bodyPr/>
        <a:lstStyle/>
        <a:p>
          <a:endParaRPr lang="ru-RU"/>
        </a:p>
      </dgm:t>
    </dgm:pt>
    <dgm:pt modelId="{82A5A2E7-AEA0-43AA-97FA-3E622F55E901}" type="pres">
      <dgm:prSet presAssocID="{41E1E5E8-2414-4EFA-BC9D-45D8CF42706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EC8244-DD97-4A2F-8754-701CFB3BBB3F}" type="pres">
      <dgm:prSet presAssocID="{E311BFD2-0183-47A8-8A3A-AED589688109}" presName="node" presStyleLbl="node1" presStyleIdx="0" presStyleCnt="6" custScaleX="121104" custLinFactNeighborX="-31110" custLinFactNeighborY="-2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9DC8D-14C1-4D39-B7A8-E1B89ED19254}" type="pres">
      <dgm:prSet presAssocID="{A44D1D93-0275-43CF-9F69-7B6818BBDA07}" presName="sibTrans" presStyleCnt="0"/>
      <dgm:spPr/>
    </dgm:pt>
    <dgm:pt modelId="{D1869897-2C26-48E6-B9B0-30303D321276}" type="pres">
      <dgm:prSet presAssocID="{0A5FC0B7-CDA5-47EF-8C64-EB8C6632D822}" presName="node" presStyleLbl="node1" presStyleIdx="1" presStyleCnt="6" custScaleX="121104" custLinFactNeighborX="44586" custLinFactNeighborY="-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2BA71-9FE7-45CE-807E-C29751BE0CC1}" type="pres">
      <dgm:prSet presAssocID="{AA5CD296-05F7-4177-A69D-C815FDEF7326}" presName="sibTrans" presStyleCnt="0"/>
      <dgm:spPr/>
    </dgm:pt>
    <dgm:pt modelId="{B77A0CC1-0DB0-4F3B-8E82-931736E95F5B}" type="pres">
      <dgm:prSet presAssocID="{9CEF9D3F-987F-4F37-A61D-307A49E68F5D}" presName="node" presStyleLbl="node1" presStyleIdx="2" presStyleCnt="6" custScaleX="121104" custLinFactNeighborX="-45147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E7664-4FA5-4F3A-A0AD-9DD34E95A3F3}" type="pres">
      <dgm:prSet presAssocID="{58C5C4F9-3D53-4AF8-A473-078D32B486E1}" presName="sibTrans" presStyleCnt="0"/>
      <dgm:spPr/>
    </dgm:pt>
    <dgm:pt modelId="{0300D1E2-1847-4261-930E-C4C72C27FE77}" type="pres">
      <dgm:prSet presAssocID="{7878A3AA-894C-4E45-B738-3B475D92B3DA}" presName="node" presStyleLbl="node1" presStyleIdx="3" presStyleCnt="6" custScaleX="121104" custLinFactNeighborX="44586" custLinFactNeighborY="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A8A71-DD80-4384-A9DC-A920037EB23A}" type="pres">
      <dgm:prSet presAssocID="{62962765-DAFE-4E82-9510-24A8E48534AF}" presName="sibTrans" presStyleCnt="0"/>
      <dgm:spPr/>
    </dgm:pt>
    <dgm:pt modelId="{695CC77A-977A-46A5-B990-682545ABBB2D}" type="pres">
      <dgm:prSet presAssocID="{0DEF2F12-FCD7-4289-B5F2-8058E0876778}" presName="node" presStyleLbl="node1" presStyleIdx="4" presStyleCnt="6" custScaleX="121104" custLinFactNeighborX="-33149" custLinFactNeighborY="4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C8B49-AC92-427C-8F6D-F735481BE539}" type="pres">
      <dgm:prSet presAssocID="{2905BE4D-6C74-42C6-B271-7949D127F117}" presName="sibTrans" presStyleCnt="0"/>
      <dgm:spPr/>
    </dgm:pt>
    <dgm:pt modelId="{A13BA3DD-9FAC-407E-888B-F63C7B7E57BB}" type="pres">
      <dgm:prSet presAssocID="{B494B438-6778-4077-9B26-DB7C8BBC74AE}" presName="node" presStyleLbl="node1" presStyleIdx="5" presStyleCnt="6" custScaleX="121104" custLinFactNeighborX="44586" custLinFactNeighborY="1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FC7734-A38C-4D93-98E8-BBFA73EB8E79}" type="presOf" srcId="{9CEF9D3F-987F-4F37-A61D-307A49E68F5D}" destId="{B77A0CC1-0DB0-4F3B-8E82-931736E95F5B}" srcOrd="0" destOrd="0" presId="urn:microsoft.com/office/officeart/2005/8/layout/default#1"/>
    <dgm:cxn modelId="{9B65B782-0EB6-4AE1-B6E9-857B4B859287}" type="presOf" srcId="{B494B438-6778-4077-9B26-DB7C8BBC74AE}" destId="{A13BA3DD-9FAC-407E-888B-F63C7B7E57BB}" srcOrd="0" destOrd="0" presId="urn:microsoft.com/office/officeart/2005/8/layout/default#1"/>
    <dgm:cxn modelId="{26F4F047-D38E-4DE6-A34C-A77D5A149AB4}" srcId="{41E1E5E8-2414-4EFA-BC9D-45D8CF42706B}" destId="{7878A3AA-894C-4E45-B738-3B475D92B3DA}" srcOrd="3" destOrd="0" parTransId="{E8DA05BC-114D-461F-B84F-0BDE354B542C}" sibTransId="{62962765-DAFE-4E82-9510-24A8E48534AF}"/>
    <dgm:cxn modelId="{75960893-99B8-412C-A4B6-53DAD749F8CD}" type="presOf" srcId="{0DEF2F12-FCD7-4289-B5F2-8058E0876778}" destId="{695CC77A-977A-46A5-B990-682545ABBB2D}" srcOrd="0" destOrd="0" presId="urn:microsoft.com/office/officeart/2005/8/layout/default#1"/>
    <dgm:cxn modelId="{ADDB6D5E-7855-4DDD-A2A5-6457E413F665}" srcId="{41E1E5E8-2414-4EFA-BC9D-45D8CF42706B}" destId="{E311BFD2-0183-47A8-8A3A-AED589688109}" srcOrd="0" destOrd="0" parTransId="{4970AF09-22C9-43A0-A072-969654961F53}" sibTransId="{A44D1D93-0275-43CF-9F69-7B6818BBDA07}"/>
    <dgm:cxn modelId="{57C36C18-0393-41D4-9C3C-B67BED3DB475}" type="presOf" srcId="{7878A3AA-894C-4E45-B738-3B475D92B3DA}" destId="{0300D1E2-1847-4261-930E-C4C72C27FE77}" srcOrd="0" destOrd="0" presId="urn:microsoft.com/office/officeart/2005/8/layout/default#1"/>
    <dgm:cxn modelId="{6F5807E8-5CA2-4AD5-9A70-D8412C4460CD}" srcId="{41E1E5E8-2414-4EFA-BC9D-45D8CF42706B}" destId="{B494B438-6778-4077-9B26-DB7C8BBC74AE}" srcOrd="5" destOrd="0" parTransId="{0CE6DAA3-1FDA-4A12-BBCC-65ED4EEB5F10}" sibTransId="{4619AD9D-4D85-4F66-A743-21EAC0DEA1AC}"/>
    <dgm:cxn modelId="{394F4F6D-6362-4620-879E-722D32ED0DED}" srcId="{41E1E5E8-2414-4EFA-BC9D-45D8CF42706B}" destId="{0DEF2F12-FCD7-4289-B5F2-8058E0876778}" srcOrd="4" destOrd="0" parTransId="{0F29205C-27D7-421A-9DEF-495B3E0D08C9}" sibTransId="{2905BE4D-6C74-42C6-B271-7949D127F117}"/>
    <dgm:cxn modelId="{224D0787-8F88-4C86-9B5E-4CF7776A1482}" srcId="{41E1E5E8-2414-4EFA-BC9D-45D8CF42706B}" destId="{0A5FC0B7-CDA5-47EF-8C64-EB8C6632D822}" srcOrd="1" destOrd="0" parTransId="{53177A43-4074-4CAF-9A94-36B4107B061B}" sibTransId="{AA5CD296-05F7-4177-A69D-C815FDEF7326}"/>
    <dgm:cxn modelId="{4A9C51A4-C349-442B-922F-69FDDC866C64}" type="presOf" srcId="{E311BFD2-0183-47A8-8A3A-AED589688109}" destId="{66EC8244-DD97-4A2F-8754-701CFB3BBB3F}" srcOrd="0" destOrd="0" presId="urn:microsoft.com/office/officeart/2005/8/layout/default#1"/>
    <dgm:cxn modelId="{B780353D-29A9-411B-A204-64537B13557A}" srcId="{41E1E5E8-2414-4EFA-BC9D-45D8CF42706B}" destId="{9CEF9D3F-987F-4F37-A61D-307A49E68F5D}" srcOrd="2" destOrd="0" parTransId="{68864CDA-4DB6-4F39-BFE5-54A68AD3BCA8}" sibTransId="{58C5C4F9-3D53-4AF8-A473-078D32B486E1}"/>
    <dgm:cxn modelId="{3FED602D-4F15-4A82-A27E-942417EBEBB1}" type="presOf" srcId="{41E1E5E8-2414-4EFA-BC9D-45D8CF42706B}" destId="{82A5A2E7-AEA0-43AA-97FA-3E622F55E901}" srcOrd="0" destOrd="0" presId="urn:microsoft.com/office/officeart/2005/8/layout/default#1"/>
    <dgm:cxn modelId="{F92AFC30-8A86-4980-80C6-53D7983D00A0}" type="presOf" srcId="{0A5FC0B7-CDA5-47EF-8C64-EB8C6632D822}" destId="{D1869897-2C26-48E6-B9B0-30303D321276}" srcOrd="0" destOrd="0" presId="urn:microsoft.com/office/officeart/2005/8/layout/default#1"/>
    <dgm:cxn modelId="{C9590095-925F-435B-91A4-68A5AFA8FE7C}" type="presParOf" srcId="{82A5A2E7-AEA0-43AA-97FA-3E622F55E901}" destId="{66EC8244-DD97-4A2F-8754-701CFB3BBB3F}" srcOrd="0" destOrd="0" presId="urn:microsoft.com/office/officeart/2005/8/layout/default#1"/>
    <dgm:cxn modelId="{917C038B-AB02-4DD8-A8C1-6FAC0C8F408A}" type="presParOf" srcId="{82A5A2E7-AEA0-43AA-97FA-3E622F55E901}" destId="{BE99DC8D-14C1-4D39-B7A8-E1B89ED19254}" srcOrd="1" destOrd="0" presId="urn:microsoft.com/office/officeart/2005/8/layout/default#1"/>
    <dgm:cxn modelId="{57D24356-C26F-409B-BE79-394E783AD028}" type="presParOf" srcId="{82A5A2E7-AEA0-43AA-97FA-3E622F55E901}" destId="{D1869897-2C26-48E6-B9B0-30303D321276}" srcOrd="2" destOrd="0" presId="urn:microsoft.com/office/officeart/2005/8/layout/default#1"/>
    <dgm:cxn modelId="{3CF2D378-CD22-4FA2-AA5C-DF9DB685401A}" type="presParOf" srcId="{82A5A2E7-AEA0-43AA-97FA-3E622F55E901}" destId="{2302BA71-9FE7-45CE-807E-C29751BE0CC1}" srcOrd="3" destOrd="0" presId="urn:microsoft.com/office/officeart/2005/8/layout/default#1"/>
    <dgm:cxn modelId="{AAEF04DB-9647-4446-A0CF-78B0F33DAAE8}" type="presParOf" srcId="{82A5A2E7-AEA0-43AA-97FA-3E622F55E901}" destId="{B77A0CC1-0DB0-4F3B-8E82-931736E95F5B}" srcOrd="4" destOrd="0" presId="urn:microsoft.com/office/officeart/2005/8/layout/default#1"/>
    <dgm:cxn modelId="{872AB8F6-BBB7-4541-8FA9-2405D654D3A9}" type="presParOf" srcId="{82A5A2E7-AEA0-43AA-97FA-3E622F55E901}" destId="{EC5E7664-4FA5-4F3A-A0AD-9DD34E95A3F3}" srcOrd="5" destOrd="0" presId="urn:microsoft.com/office/officeart/2005/8/layout/default#1"/>
    <dgm:cxn modelId="{D1F3115F-DA02-4D2C-938A-C1CC2A55634E}" type="presParOf" srcId="{82A5A2E7-AEA0-43AA-97FA-3E622F55E901}" destId="{0300D1E2-1847-4261-930E-C4C72C27FE77}" srcOrd="6" destOrd="0" presId="urn:microsoft.com/office/officeart/2005/8/layout/default#1"/>
    <dgm:cxn modelId="{52709C54-706D-4B24-99EF-B305431FDE5C}" type="presParOf" srcId="{82A5A2E7-AEA0-43AA-97FA-3E622F55E901}" destId="{6DCA8A71-DD80-4384-A9DC-A920037EB23A}" srcOrd="7" destOrd="0" presId="urn:microsoft.com/office/officeart/2005/8/layout/default#1"/>
    <dgm:cxn modelId="{37DE43C5-6871-4932-AD32-16E8AFA8F14B}" type="presParOf" srcId="{82A5A2E7-AEA0-43AA-97FA-3E622F55E901}" destId="{695CC77A-977A-46A5-B990-682545ABBB2D}" srcOrd="8" destOrd="0" presId="urn:microsoft.com/office/officeart/2005/8/layout/default#1"/>
    <dgm:cxn modelId="{F403A632-06CA-449D-8381-D79FD9620D86}" type="presParOf" srcId="{82A5A2E7-AEA0-43AA-97FA-3E622F55E901}" destId="{44BC8B49-AC92-427C-8F6D-F735481BE539}" srcOrd="9" destOrd="0" presId="urn:microsoft.com/office/officeart/2005/8/layout/default#1"/>
    <dgm:cxn modelId="{864AB218-4F42-42AF-9B48-B171A5EF2857}" type="presParOf" srcId="{82A5A2E7-AEA0-43AA-97FA-3E622F55E901}" destId="{A13BA3DD-9FAC-407E-888B-F63C7B7E57BB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AC88BD-8BF6-4D40-95E4-D0CFAE1375B2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465451-797B-4FA5-B65C-F831FC5C32D0}">
      <dgm:prSet phldrT="[Текст]"/>
      <dgm:spPr/>
      <dgm:t>
        <a:bodyPr/>
        <a:lstStyle/>
        <a:p>
          <a:r>
            <a:rPr lang="ru-RU" dirty="0" smtClean="0"/>
            <a:t>Организация и проведение образовательных мероприятий, аккредитуемых для целей НМО, в том числе он-</a:t>
          </a:r>
          <a:r>
            <a:rPr lang="ru-RU" dirty="0" err="1" smtClean="0"/>
            <a:t>лайн</a:t>
          </a:r>
          <a:endParaRPr lang="ru-RU" dirty="0"/>
        </a:p>
      </dgm:t>
    </dgm:pt>
    <dgm:pt modelId="{0F4886D2-4B18-436E-A827-F97412F80B50}" type="parTrans" cxnId="{CC76AA2F-07BF-4103-9851-0D506C4C7ABB}">
      <dgm:prSet/>
      <dgm:spPr/>
      <dgm:t>
        <a:bodyPr/>
        <a:lstStyle/>
        <a:p>
          <a:endParaRPr lang="ru-RU"/>
        </a:p>
      </dgm:t>
    </dgm:pt>
    <dgm:pt modelId="{55E5042F-57AA-4F7B-8C23-0EB81D2EE106}" type="sibTrans" cxnId="{CC76AA2F-07BF-4103-9851-0D506C4C7ABB}">
      <dgm:prSet/>
      <dgm:spPr/>
      <dgm:t>
        <a:bodyPr/>
        <a:lstStyle/>
        <a:p>
          <a:endParaRPr lang="ru-RU"/>
        </a:p>
      </dgm:t>
    </dgm:pt>
    <dgm:pt modelId="{09E59649-D84C-4FDA-B140-62F0893EA963}">
      <dgm:prSet phldrT="[Текст]"/>
      <dgm:spPr/>
      <dgm:t>
        <a:bodyPr/>
        <a:lstStyle/>
        <a:p>
          <a:r>
            <a:rPr lang="ru-RU" dirty="0" smtClean="0"/>
            <a:t>Разработка, аккредитация и размещение электронных модулей</a:t>
          </a:r>
          <a:endParaRPr lang="ru-RU" dirty="0"/>
        </a:p>
      </dgm:t>
    </dgm:pt>
    <dgm:pt modelId="{DBA41B60-3363-42D7-AA17-5EC8E12BF0F8}" type="parTrans" cxnId="{4F752D0F-6CA5-423D-AEB3-D7FF5B1339F3}">
      <dgm:prSet/>
      <dgm:spPr/>
      <dgm:t>
        <a:bodyPr/>
        <a:lstStyle/>
        <a:p>
          <a:endParaRPr lang="ru-RU"/>
        </a:p>
      </dgm:t>
    </dgm:pt>
    <dgm:pt modelId="{AFA5CABB-8B5E-4455-B0A7-7EDB7966B59C}" type="sibTrans" cxnId="{4F752D0F-6CA5-423D-AEB3-D7FF5B1339F3}">
      <dgm:prSet/>
      <dgm:spPr/>
      <dgm:t>
        <a:bodyPr/>
        <a:lstStyle/>
        <a:p>
          <a:endParaRPr lang="ru-RU"/>
        </a:p>
      </dgm:t>
    </dgm:pt>
    <dgm:pt modelId="{FC3531E8-8D21-4EC1-9550-D53303710AED}">
      <dgm:prSet phldrT="[Текст]"/>
      <dgm:spPr/>
      <dgm:t>
        <a:bodyPr/>
        <a:lstStyle/>
        <a:p>
          <a:r>
            <a:rPr lang="ru-RU" dirty="0" smtClean="0"/>
            <a:t>Взаимодействие с Европейским обществом кардиологов:  внедрение и адаптация образовательных материалов </a:t>
          </a:r>
          <a:endParaRPr lang="ru-RU" dirty="0"/>
        </a:p>
      </dgm:t>
    </dgm:pt>
    <dgm:pt modelId="{EFBA618E-D34B-47F1-8171-3983C52F40A5}" type="parTrans" cxnId="{C98D87E8-26D5-4F4D-A681-F9F0EA2214FE}">
      <dgm:prSet/>
      <dgm:spPr/>
      <dgm:t>
        <a:bodyPr/>
        <a:lstStyle/>
        <a:p>
          <a:endParaRPr lang="ru-RU"/>
        </a:p>
      </dgm:t>
    </dgm:pt>
    <dgm:pt modelId="{6F4C87D6-D65D-4CFB-91B2-191720B77FBC}" type="sibTrans" cxnId="{C98D87E8-26D5-4F4D-A681-F9F0EA2214FE}">
      <dgm:prSet/>
      <dgm:spPr/>
      <dgm:t>
        <a:bodyPr/>
        <a:lstStyle/>
        <a:p>
          <a:endParaRPr lang="ru-RU"/>
        </a:p>
      </dgm:t>
    </dgm:pt>
    <dgm:pt modelId="{58F391B0-2D56-4ABF-A739-E59B0769A4A8}">
      <dgm:prSet phldrT="[Текст]"/>
      <dgm:spPr/>
      <dgm:t>
        <a:bodyPr/>
        <a:lstStyle/>
        <a:p>
          <a:r>
            <a:rPr lang="ru-RU" dirty="0" smtClean="0"/>
            <a:t>Сотрудничество в области образования в ВУЗами</a:t>
          </a:r>
          <a:endParaRPr lang="ru-RU" dirty="0"/>
        </a:p>
      </dgm:t>
    </dgm:pt>
    <dgm:pt modelId="{290D95DE-B4E5-4A7C-A20D-E31BBDC4F5D0}" type="parTrans" cxnId="{6F989720-606F-4E22-BAF4-3721D8414345}">
      <dgm:prSet/>
      <dgm:spPr/>
      <dgm:t>
        <a:bodyPr/>
        <a:lstStyle/>
        <a:p>
          <a:endParaRPr lang="ru-RU"/>
        </a:p>
      </dgm:t>
    </dgm:pt>
    <dgm:pt modelId="{9996FDFF-0784-4C1A-B95D-4CB8175151B6}" type="sibTrans" cxnId="{6F989720-606F-4E22-BAF4-3721D8414345}">
      <dgm:prSet/>
      <dgm:spPr/>
      <dgm:t>
        <a:bodyPr/>
        <a:lstStyle/>
        <a:p>
          <a:endParaRPr lang="ru-RU"/>
        </a:p>
      </dgm:t>
    </dgm:pt>
    <dgm:pt modelId="{32C94150-2CEC-4DB3-9C17-F8BB11699AE9}" type="pres">
      <dgm:prSet presAssocID="{A8AC88BD-8BF6-4D40-95E4-D0CFAE1375B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F20A18-1A26-4626-B1E6-1A86F52264FE}" type="pres">
      <dgm:prSet presAssocID="{45465451-797B-4FA5-B65C-F831FC5C32D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97B0B-00EC-45CB-93A6-4913C52E569B}" type="pres">
      <dgm:prSet presAssocID="{55E5042F-57AA-4F7B-8C23-0EB81D2EE106}" presName="sibTrans" presStyleCnt="0"/>
      <dgm:spPr/>
    </dgm:pt>
    <dgm:pt modelId="{9E3DB082-4A3C-4B34-9D8F-0DBFA00FB208}" type="pres">
      <dgm:prSet presAssocID="{09E59649-D84C-4FDA-B140-62F0893EA96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46835-CF1C-4E94-B442-338BA439E81E}" type="pres">
      <dgm:prSet presAssocID="{AFA5CABB-8B5E-4455-B0A7-7EDB7966B59C}" presName="sibTrans" presStyleCnt="0"/>
      <dgm:spPr/>
    </dgm:pt>
    <dgm:pt modelId="{C8406BE7-E5C1-41F1-BA9F-FAA534DF07B1}" type="pres">
      <dgm:prSet presAssocID="{FC3531E8-8D21-4EC1-9550-D53303710AE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DD76E-B5B4-40E8-892D-5AFDF2EF3A50}" type="pres">
      <dgm:prSet presAssocID="{6F4C87D6-D65D-4CFB-91B2-191720B77FBC}" presName="sibTrans" presStyleCnt="0"/>
      <dgm:spPr/>
    </dgm:pt>
    <dgm:pt modelId="{4C600BD9-B9F7-404E-AD6C-8105ED6481E7}" type="pres">
      <dgm:prSet presAssocID="{58F391B0-2D56-4ABF-A739-E59B0769A4A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752D0F-6CA5-423D-AEB3-D7FF5B1339F3}" srcId="{A8AC88BD-8BF6-4D40-95E4-D0CFAE1375B2}" destId="{09E59649-D84C-4FDA-B140-62F0893EA963}" srcOrd="1" destOrd="0" parTransId="{DBA41B60-3363-42D7-AA17-5EC8E12BF0F8}" sibTransId="{AFA5CABB-8B5E-4455-B0A7-7EDB7966B59C}"/>
    <dgm:cxn modelId="{AE3E7CED-BF06-46E7-AD3C-564C3A909417}" type="presOf" srcId="{09E59649-D84C-4FDA-B140-62F0893EA963}" destId="{9E3DB082-4A3C-4B34-9D8F-0DBFA00FB208}" srcOrd="0" destOrd="0" presId="urn:microsoft.com/office/officeart/2005/8/layout/default#2"/>
    <dgm:cxn modelId="{7E03276B-0463-469A-8DDA-D90F77EA7045}" type="presOf" srcId="{A8AC88BD-8BF6-4D40-95E4-D0CFAE1375B2}" destId="{32C94150-2CEC-4DB3-9C17-F8BB11699AE9}" srcOrd="0" destOrd="0" presId="urn:microsoft.com/office/officeart/2005/8/layout/default#2"/>
    <dgm:cxn modelId="{5967213F-FB0D-4323-AAFA-7403DA58B4BA}" type="presOf" srcId="{58F391B0-2D56-4ABF-A739-E59B0769A4A8}" destId="{4C600BD9-B9F7-404E-AD6C-8105ED6481E7}" srcOrd="0" destOrd="0" presId="urn:microsoft.com/office/officeart/2005/8/layout/default#2"/>
    <dgm:cxn modelId="{6F989720-606F-4E22-BAF4-3721D8414345}" srcId="{A8AC88BD-8BF6-4D40-95E4-D0CFAE1375B2}" destId="{58F391B0-2D56-4ABF-A739-E59B0769A4A8}" srcOrd="3" destOrd="0" parTransId="{290D95DE-B4E5-4A7C-A20D-E31BBDC4F5D0}" sibTransId="{9996FDFF-0784-4C1A-B95D-4CB8175151B6}"/>
    <dgm:cxn modelId="{CC76AA2F-07BF-4103-9851-0D506C4C7ABB}" srcId="{A8AC88BD-8BF6-4D40-95E4-D0CFAE1375B2}" destId="{45465451-797B-4FA5-B65C-F831FC5C32D0}" srcOrd="0" destOrd="0" parTransId="{0F4886D2-4B18-436E-A827-F97412F80B50}" sibTransId="{55E5042F-57AA-4F7B-8C23-0EB81D2EE106}"/>
    <dgm:cxn modelId="{0BC2C27E-AE61-4BE5-8407-843A71F772A3}" type="presOf" srcId="{FC3531E8-8D21-4EC1-9550-D53303710AED}" destId="{C8406BE7-E5C1-41F1-BA9F-FAA534DF07B1}" srcOrd="0" destOrd="0" presId="urn:microsoft.com/office/officeart/2005/8/layout/default#2"/>
    <dgm:cxn modelId="{C98D87E8-26D5-4F4D-A681-F9F0EA2214FE}" srcId="{A8AC88BD-8BF6-4D40-95E4-D0CFAE1375B2}" destId="{FC3531E8-8D21-4EC1-9550-D53303710AED}" srcOrd="2" destOrd="0" parTransId="{EFBA618E-D34B-47F1-8171-3983C52F40A5}" sibTransId="{6F4C87D6-D65D-4CFB-91B2-191720B77FBC}"/>
    <dgm:cxn modelId="{DA989DF9-37E9-49E9-8961-5AD9D998A254}" type="presOf" srcId="{45465451-797B-4FA5-B65C-F831FC5C32D0}" destId="{39F20A18-1A26-4626-B1E6-1A86F52264FE}" srcOrd="0" destOrd="0" presId="urn:microsoft.com/office/officeart/2005/8/layout/default#2"/>
    <dgm:cxn modelId="{D75C9A16-D6A4-4DBD-8742-F8F82186DE1E}" type="presParOf" srcId="{32C94150-2CEC-4DB3-9C17-F8BB11699AE9}" destId="{39F20A18-1A26-4626-B1E6-1A86F52264FE}" srcOrd="0" destOrd="0" presId="urn:microsoft.com/office/officeart/2005/8/layout/default#2"/>
    <dgm:cxn modelId="{D6914A15-4679-4873-9533-F9EAD5C61DEA}" type="presParOf" srcId="{32C94150-2CEC-4DB3-9C17-F8BB11699AE9}" destId="{9E597B0B-00EC-45CB-93A6-4913C52E569B}" srcOrd="1" destOrd="0" presId="urn:microsoft.com/office/officeart/2005/8/layout/default#2"/>
    <dgm:cxn modelId="{5FEB30F0-3401-43E6-A319-E7DA5A16AD53}" type="presParOf" srcId="{32C94150-2CEC-4DB3-9C17-F8BB11699AE9}" destId="{9E3DB082-4A3C-4B34-9D8F-0DBFA00FB208}" srcOrd="2" destOrd="0" presId="urn:microsoft.com/office/officeart/2005/8/layout/default#2"/>
    <dgm:cxn modelId="{C5388353-9C96-4908-BD1E-C4A9ED5B735C}" type="presParOf" srcId="{32C94150-2CEC-4DB3-9C17-F8BB11699AE9}" destId="{0B546835-CF1C-4E94-B442-338BA439E81E}" srcOrd="3" destOrd="0" presId="urn:microsoft.com/office/officeart/2005/8/layout/default#2"/>
    <dgm:cxn modelId="{D47371C1-0374-45E8-B098-F44AFC27DDE6}" type="presParOf" srcId="{32C94150-2CEC-4DB3-9C17-F8BB11699AE9}" destId="{C8406BE7-E5C1-41F1-BA9F-FAA534DF07B1}" srcOrd="4" destOrd="0" presId="urn:microsoft.com/office/officeart/2005/8/layout/default#2"/>
    <dgm:cxn modelId="{1B249C6F-1B17-4E27-A373-2CE4D077CABF}" type="presParOf" srcId="{32C94150-2CEC-4DB3-9C17-F8BB11699AE9}" destId="{E23DD76E-B5B4-40E8-892D-5AFDF2EF3A50}" srcOrd="5" destOrd="0" presId="urn:microsoft.com/office/officeart/2005/8/layout/default#2"/>
    <dgm:cxn modelId="{4FF39C7F-A48B-48EB-BDB9-77462DE02BCE}" type="presParOf" srcId="{32C94150-2CEC-4DB3-9C17-F8BB11699AE9}" destId="{4C600BD9-B9F7-404E-AD6C-8105ED6481E7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617AD3-E919-46F9-8F0F-312E477E04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311AB2-551C-49A7-8E52-E38895D39699}">
      <dgm:prSet phldrT="[Текст]"/>
      <dgm:spPr/>
      <dgm:t>
        <a:bodyPr/>
        <a:lstStyle/>
        <a:p>
          <a:r>
            <a:rPr lang="ru-RU" dirty="0" smtClean="0"/>
            <a:t>2015</a:t>
          </a:r>
          <a:endParaRPr lang="ru-RU" dirty="0"/>
        </a:p>
      </dgm:t>
    </dgm:pt>
    <dgm:pt modelId="{CD544647-4A4E-4994-AA4C-BDC9FD9ED214}" type="parTrans" cxnId="{C9A6F624-36C4-420F-8C24-54C8DCBB58BE}">
      <dgm:prSet/>
      <dgm:spPr/>
      <dgm:t>
        <a:bodyPr/>
        <a:lstStyle/>
        <a:p>
          <a:endParaRPr lang="ru-RU"/>
        </a:p>
      </dgm:t>
    </dgm:pt>
    <dgm:pt modelId="{2C864719-5428-4F87-8AF9-EDA00654A504}" type="sibTrans" cxnId="{C9A6F624-36C4-420F-8C24-54C8DCBB58BE}">
      <dgm:prSet/>
      <dgm:spPr/>
      <dgm:t>
        <a:bodyPr/>
        <a:lstStyle/>
        <a:p>
          <a:endParaRPr lang="ru-RU"/>
        </a:p>
      </dgm:t>
    </dgm:pt>
    <dgm:pt modelId="{28696E71-5296-43B6-B55E-0AA7BC365EFC}">
      <dgm:prSet phldrT="[Текст]"/>
      <dgm:spPr/>
      <dgm:t>
        <a:bodyPr/>
        <a:lstStyle/>
        <a:p>
          <a:r>
            <a:rPr lang="ru-RU" dirty="0" smtClean="0"/>
            <a:t>Школа РКО «Поликлиническая кардиология»</a:t>
          </a:r>
          <a:endParaRPr lang="ru-RU" dirty="0"/>
        </a:p>
      </dgm:t>
    </dgm:pt>
    <dgm:pt modelId="{DA015450-7948-464E-AA61-6E6A679D537C}" type="parTrans" cxnId="{2D0B45FF-FEA9-405E-B4AD-474408C8AB0E}">
      <dgm:prSet/>
      <dgm:spPr/>
      <dgm:t>
        <a:bodyPr/>
        <a:lstStyle/>
        <a:p>
          <a:endParaRPr lang="ru-RU"/>
        </a:p>
      </dgm:t>
    </dgm:pt>
    <dgm:pt modelId="{6481FEDB-D6AF-4069-ADAC-6728A9D6E1DA}" type="sibTrans" cxnId="{2D0B45FF-FEA9-405E-B4AD-474408C8AB0E}">
      <dgm:prSet/>
      <dgm:spPr/>
      <dgm:t>
        <a:bodyPr/>
        <a:lstStyle/>
        <a:p>
          <a:endParaRPr lang="ru-RU"/>
        </a:p>
      </dgm:t>
    </dgm:pt>
    <dgm:pt modelId="{EF4CA5E2-6DC1-48D0-B6C3-1FB591D39FA1}">
      <dgm:prSet phldrT="[Текст]"/>
      <dgm:spPr/>
      <dgm:t>
        <a:bodyPr/>
        <a:lstStyle/>
        <a:p>
          <a:r>
            <a:rPr lang="ru-RU" dirty="0" smtClean="0"/>
            <a:t>2016</a:t>
          </a:r>
          <a:endParaRPr lang="ru-RU" dirty="0"/>
        </a:p>
      </dgm:t>
    </dgm:pt>
    <dgm:pt modelId="{C60D09D1-1D96-4DAE-833F-F562180CAFF1}" type="parTrans" cxnId="{1B4B1635-04E9-46C5-9782-533881326791}">
      <dgm:prSet/>
      <dgm:spPr/>
      <dgm:t>
        <a:bodyPr/>
        <a:lstStyle/>
        <a:p>
          <a:endParaRPr lang="ru-RU"/>
        </a:p>
      </dgm:t>
    </dgm:pt>
    <dgm:pt modelId="{1ECC1383-DA1D-43C8-B857-D9249928C9A5}" type="sibTrans" cxnId="{1B4B1635-04E9-46C5-9782-533881326791}">
      <dgm:prSet/>
      <dgm:spPr/>
      <dgm:t>
        <a:bodyPr/>
        <a:lstStyle/>
        <a:p>
          <a:endParaRPr lang="ru-RU"/>
        </a:p>
      </dgm:t>
    </dgm:pt>
    <dgm:pt modelId="{7976333C-4DF1-4F7B-8B7C-5CED344EA64C}">
      <dgm:prSet phldrT="[Текст]"/>
      <dgm:spPr/>
      <dgm:t>
        <a:bodyPr/>
        <a:lstStyle/>
        <a:p>
          <a:r>
            <a:rPr lang="ru-RU" dirty="0" smtClean="0"/>
            <a:t>Школа РКО «Ведение пациентов высокого риска»</a:t>
          </a:r>
          <a:endParaRPr lang="ru-RU" dirty="0"/>
        </a:p>
      </dgm:t>
    </dgm:pt>
    <dgm:pt modelId="{9416AB93-31D9-40AB-9B1D-2314F0EBA906}" type="parTrans" cxnId="{0CFD9EBB-1AB6-4176-AE0E-6FF7B5AF1EF3}">
      <dgm:prSet/>
      <dgm:spPr/>
      <dgm:t>
        <a:bodyPr/>
        <a:lstStyle/>
        <a:p>
          <a:endParaRPr lang="ru-RU"/>
        </a:p>
      </dgm:t>
    </dgm:pt>
    <dgm:pt modelId="{84696C77-E4A9-4D8D-9376-B522C5EB3584}" type="sibTrans" cxnId="{0CFD9EBB-1AB6-4176-AE0E-6FF7B5AF1EF3}">
      <dgm:prSet/>
      <dgm:spPr/>
      <dgm:t>
        <a:bodyPr/>
        <a:lstStyle/>
        <a:p>
          <a:endParaRPr lang="ru-RU"/>
        </a:p>
      </dgm:t>
    </dgm:pt>
    <dgm:pt modelId="{9A5D397B-4233-4B8A-AFC1-C5A20F54ED65}">
      <dgm:prSet/>
      <dgm:spPr/>
      <dgm:t>
        <a:bodyPr/>
        <a:lstStyle/>
        <a:p>
          <a:r>
            <a:rPr lang="ru-RU" dirty="0" smtClean="0"/>
            <a:t>Школа РКО «Ведение пациентов высокого риска»</a:t>
          </a:r>
        </a:p>
      </dgm:t>
    </dgm:pt>
    <dgm:pt modelId="{152B3BD8-2F6F-4286-82BA-46B09EE4127F}" type="parTrans" cxnId="{DDD41DFB-6F16-44E5-94F7-D1E5537F221D}">
      <dgm:prSet/>
      <dgm:spPr/>
      <dgm:t>
        <a:bodyPr/>
        <a:lstStyle/>
        <a:p>
          <a:endParaRPr lang="ru-RU"/>
        </a:p>
      </dgm:t>
    </dgm:pt>
    <dgm:pt modelId="{3FE31DCC-B9EC-4ADB-BE8A-3C7EABB4D4DD}" type="sibTrans" cxnId="{DDD41DFB-6F16-44E5-94F7-D1E5537F221D}">
      <dgm:prSet/>
      <dgm:spPr/>
      <dgm:t>
        <a:bodyPr/>
        <a:lstStyle/>
        <a:p>
          <a:endParaRPr lang="ru-RU"/>
        </a:p>
      </dgm:t>
    </dgm:pt>
    <dgm:pt modelId="{2CA00E93-4CB9-4E50-9328-BD1605C2550D}">
      <dgm:prSet/>
      <dgm:spPr/>
      <dgm:t>
        <a:bodyPr/>
        <a:lstStyle/>
        <a:p>
          <a:r>
            <a:rPr lang="ru-RU" dirty="0" smtClean="0"/>
            <a:t>Школы  ОССН под эгидой РКО «Хроническая сердечная недостаточность: вопросы профилактики, диагностики, лечения и предупреждения сердечно-сосудистых катастроф»</a:t>
          </a:r>
          <a:endParaRPr lang="ru-RU" dirty="0"/>
        </a:p>
      </dgm:t>
    </dgm:pt>
    <dgm:pt modelId="{30F9FBF0-EC96-451F-B4F6-012D879EA6EA}" type="parTrans" cxnId="{D3BB1D90-A608-42A8-9B81-E09E08C9CA67}">
      <dgm:prSet/>
      <dgm:spPr/>
      <dgm:t>
        <a:bodyPr/>
        <a:lstStyle/>
        <a:p>
          <a:endParaRPr lang="ru-RU"/>
        </a:p>
      </dgm:t>
    </dgm:pt>
    <dgm:pt modelId="{FEECBD6D-B94F-4FD2-A1CD-01A90292D00B}" type="sibTrans" cxnId="{D3BB1D90-A608-42A8-9B81-E09E08C9CA67}">
      <dgm:prSet/>
      <dgm:spPr/>
      <dgm:t>
        <a:bodyPr/>
        <a:lstStyle/>
        <a:p>
          <a:endParaRPr lang="ru-RU"/>
        </a:p>
      </dgm:t>
    </dgm:pt>
    <dgm:pt modelId="{463792D1-73EE-4EAA-A94F-4EF9704DAE19}">
      <dgm:prSet/>
      <dgm:spPr/>
      <dgm:t>
        <a:bodyPr/>
        <a:lstStyle/>
        <a:p>
          <a:r>
            <a:rPr lang="ru-RU" dirty="0" smtClean="0"/>
            <a:t>Школы  ОССН под эгидой РКО «Хроническая сердечная недостаточность: вопросы профилактики, диагностики, лечения и предупреждения сердечно-сосудистых катастроф»</a:t>
          </a:r>
          <a:endParaRPr lang="ru-RU" dirty="0"/>
        </a:p>
      </dgm:t>
    </dgm:pt>
    <dgm:pt modelId="{757F50F7-BD6C-462B-841E-959778AD7DBD}" type="parTrans" cxnId="{AD8866FC-596C-4D50-BC7A-B5C96A36C8D6}">
      <dgm:prSet/>
      <dgm:spPr/>
      <dgm:t>
        <a:bodyPr/>
        <a:lstStyle/>
        <a:p>
          <a:endParaRPr lang="ru-RU"/>
        </a:p>
      </dgm:t>
    </dgm:pt>
    <dgm:pt modelId="{FE5779F1-3C6E-4400-A5E3-0358FA58557D}" type="sibTrans" cxnId="{AD8866FC-596C-4D50-BC7A-B5C96A36C8D6}">
      <dgm:prSet/>
      <dgm:spPr/>
      <dgm:t>
        <a:bodyPr/>
        <a:lstStyle/>
        <a:p>
          <a:endParaRPr lang="ru-RU"/>
        </a:p>
      </dgm:t>
    </dgm:pt>
    <dgm:pt modelId="{A3E9CE88-61F2-43BD-99FD-A6C23A772143}">
      <dgm:prSet/>
      <dgm:spPr/>
      <dgm:t>
        <a:bodyPr/>
        <a:lstStyle/>
        <a:p>
          <a:r>
            <a:rPr lang="ru-RU" dirty="0" smtClean="0"/>
            <a:t>Школа РКО и </a:t>
          </a:r>
          <a:r>
            <a:rPr lang="ru-RU" b="0" i="0" dirty="0" smtClean="0"/>
            <a:t>Российское общество </a:t>
          </a:r>
          <a:r>
            <a:rPr lang="ru-RU" b="0" i="0" dirty="0" err="1" smtClean="0"/>
            <a:t>кардиосоматической</a:t>
          </a:r>
          <a:r>
            <a:rPr lang="ru-RU" b="0" i="0" dirty="0" smtClean="0"/>
            <a:t> реабилитации и вторичной профилактики  по </a:t>
          </a:r>
          <a:r>
            <a:rPr lang="ru-RU" b="0" i="0" dirty="0" err="1" smtClean="0"/>
            <a:t>кардиореабилитации</a:t>
          </a:r>
          <a:endParaRPr lang="ru-RU" dirty="0"/>
        </a:p>
      </dgm:t>
    </dgm:pt>
    <dgm:pt modelId="{444A4761-0AA2-4B62-8E8C-BDA04766CDE4}" type="parTrans" cxnId="{CEB6E7AD-6C75-4B46-B783-DCBAB97A3CF4}">
      <dgm:prSet/>
      <dgm:spPr/>
      <dgm:t>
        <a:bodyPr/>
        <a:lstStyle/>
        <a:p>
          <a:endParaRPr lang="ru-RU"/>
        </a:p>
      </dgm:t>
    </dgm:pt>
    <dgm:pt modelId="{BCDF5011-2AA5-4A91-8661-4243090D2F74}" type="sibTrans" cxnId="{CEB6E7AD-6C75-4B46-B783-DCBAB97A3CF4}">
      <dgm:prSet/>
      <dgm:spPr/>
      <dgm:t>
        <a:bodyPr/>
        <a:lstStyle/>
        <a:p>
          <a:endParaRPr lang="ru-RU"/>
        </a:p>
      </dgm:t>
    </dgm:pt>
    <dgm:pt modelId="{63DF42D0-CFDD-4FDF-A677-8FE55FCBEB7F}">
      <dgm:prSet phldrT="[Текст]"/>
      <dgm:spPr/>
      <dgm:t>
        <a:bodyPr/>
        <a:lstStyle/>
        <a:p>
          <a:r>
            <a:rPr lang="ru-RU" dirty="0" smtClean="0"/>
            <a:t>Школа РКО «Поликлиническая кардиология»</a:t>
          </a:r>
          <a:endParaRPr lang="ru-RU" dirty="0"/>
        </a:p>
      </dgm:t>
    </dgm:pt>
    <dgm:pt modelId="{0423A3B5-5F9A-402E-857C-794355D48EC3}" type="parTrans" cxnId="{07C6E8F1-AB5A-42D8-A5B7-A53A2A495406}">
      <dgm:prSet/>
      <dgm:spPr/>
    </dgm:pt>
    <dgm:pt modelId="{F090B0AD-4C7E-41B7-9F80-377D24A40E00}" type="sibTrans" cxnId="{07C6E8F1-AB5A-42D8-A5B7-A53A2A495406}">
      <dgm:prSet/>
      <dgm:spPr/>
    </dgm:pt>
    <dgm:pt modelId="{A8BA4FAD-D701-4AF5-9B67-8975CE306352}" type="pres">
      <dgm:prSet presAssocID="{79617AD3-E919-46F9-8F0F-312E477E04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CF86E6-80B6-4C41-AD44-F4D07744FB90}" type="pres">
      <dgm:prSet presAssocID="{19311AB2-551C-49A7-8E52-E38895D3969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852C05-56D8-41BF-8EA3-C05479C98CCD}" type="pres">
      <dgm:prSet presAssocID="{19311AB2-551C-49A7-8E52-E38895D3969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22C1CD-AFB4-4C44-9FFD-80341F05F119}" type="pres">
      <dgm:prSet presAssocID="{EF4CA5E2-6DC1-48D0-B6C3-1FB591D39FA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351039-2053-4CAC-BC39-E0F6F89F8C1A}" type="pres">
      <dgm:prSet presAssocID="{EF4CA5E2-6DC1-48D0-B6C3-1FB591D39FA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17B951-10BF-4026-9E9D-21AF7605E6AD}" type="presOf" srcId="{28696E71-5296-43B6-B55E-0AA7BC365EFC}" destId="{79852C05-56D8-41BF-8EA3-C05479C98CCD}" srcOrd="0" destOrd="0" presId="urn:microsoft.com/office/officeart/2005/8/layout/vList2"/>
    <dgm:cxn modelId="{F27C6B7B-8533-49DD-8666-469D45BE54E2}" type="presOf" srcId="{2CA00E93-4CB9-4E50-9328-BD1605C2550D}" destId="{79852C05-56D8-41BF-8EA3-C05479C98CCD}" srcOrd="0" destOrd="2" presId="urn:microsoft.com/office/officeart/2005/8/layout/vList2"/>
    <dgm:cxn modelId="{DDD41DFB-6F16-44E5-94F7-D1E5537F221D}" srcId="{19311AB2-551C-49A7-8E52-E38895D39699}" destId="{9A5D397B-4233-4B8A-AFC1-C5A20F54ED65}" srcOrd="1" destOrd="0" parTransId="{152B3BD8-2F6F-4286-82BA-46B09EE4127F}" sibTransId="{3FE31DCC-B9EC-4ADB-BE8A-3C7EABB4D4DD}"/>
    <dgm:cxn modelId="{6DD80782-1928-4C07-BF57-8503451E2003}" type="presOf" srcId="{463792D1-73EE-4EAA-A94F-4EF9704DAE19}" destId="{45351039-2053-4CAC-BC39-E0F6F89F8C1A}" srcOrd="0" destOrd="2" presId="urn:microsoft.com/office/officeart/2005/8/layout/vList2"/>
    <dgm:cxn modelId="{EABDF4B1-834B-4A74-BE67-9DC26E47B9E5}" type="presOf" srcId="{A3E9CE88-61F2-43BD-99FD-A6C23A772143}" destId="{45351039-2053-4CAC-BC39-E0F6F89F8C1A}" srcOrd="0" destOrd="3" presId="urn:microsoft.com/office/officeart/2005/8/layout/vList2"/>
    <dgm:cxn modelId="{13DAD871-28F2-48CA-B33D-2F629DC1EDE6}" type="presOf" srcId="{19311AB2-551C-49A7-8E52-E38895D39699}" destId="{1BCF86E6-80B6-4C41-AD44-F4D07744FB90}" srcOrd="0" destOrd="0" presId="urn:microsoft.com/office/officeart/2005/8/layout/vList2"/>
    <dgm:cxn modelId="{5C35051F-8769-4E37-89A5-FDED373A6771}" type="presOf" srcId="{9A5D397B-4233-4B8A-AFC1-C5A20F54ED65}" destId="{79852C05-56D8-41BF-8EA3-C05479C98CCD}" srcOrd="0" destOrd="1" presId="urn:microsoft.com/office/officeart/2005/8/layout/vList2"/>
    <dgm:cxn modelId="{0CFD9EBB-1AB6-4176-AE0E-6FF7B5AF1EF3}" srcId="{EF4CA5E2-6DC1-48D0-B6C3-1FB591D39FA1}" destId="{7976333C-4DF1-4F7B-8B7C-5CED344EA64C}" srcOrd="0" destOrd="0" parTransId="{9416AB93-31D9-40AB-9B1D-2314F0EBA906}" sibTransId="{84696C77-E4A9-4D8D-9376-B522C5EB3584}"/>
    <dgm:cxn modelId="{0B86076B-BF06-450C-AD14-7A02D7D7F91C}" type="presOf" srcId="{79617AD3-E919-46F9-8F0F-312E477E044E}" destId="{A8BA4FAD-D701-4AF5-9B67-8975CE306352}" srcOrd="0" destOrd="0" presId="urn:microsoft.com/office/officeart/2005/8/layout/vList2"/>
    <dgm:cxn modelId="{D3BB1D90-A608-42A8-9B81-E09E08C9CA67}" srcId="{19311AB2-551C-49A7-8E52-E38895D39699}" destId="{2CA00E93-4CB9-4E50-9328-BD1605C2550D}" srcOrd="2" destOrd="0" parTransId="{30F9FBF0-EC96-451F-B4F6-012D879EA6EA}" sibTransId="{FEECBD6D-B94F-4FD2-A1CD-01A90292D00B}"/>
    <dgm:cxn modelId="{07C6E8F1-AB5A-42D8-A5B7-A53A2A495406}" srcId="{EF4CA5E2-6DC1-48D0-B6C3-1FB591D39FA1}" destId="{63DF42D0-CFDD-4FDF-A677-8FE55FCBEB7F}" srcOrd="1" destOrd="0" parTransId="{0423A3B5-5F9A-402E-857C-794355D48EC3}" sibTransId="{F090B0AD-4C7E-41B7-9F80-377D24A40E00}"/>
    <dgm:cxn modelId="{1B4B1635-04E9-46C5-9782-533881326791}" srcId="{79617AD3-E919-46F9-8F0F-312E477E044E}" destId="{EF4CA5E2-6DC1-48D0-B6C3-1FB591D39FA1}" srcOrd="1" destOrd="0" parTransId="{C60D09D1-1D96-4DAE-833F-F562180CAFF1}" sibTransId="{1ECC1383-DA1D-43C8-B857-D9249928C9A5}"/>
    <dgm:cxn modelId="{AA111B4B-784D-4C4C-8EE4-00FD32A3E6D4}" type="presOf" srcId="{EF4CA5E2-6DC1-48D0-B6C3-1FB591D39FA1}" destId="{5322C1CD-AFB4-4C44-9FFD-80341F05F119}" srcOrd="0" destOrd="0" presId="urn:microsoft.com/office/officeart/2005/8/layout/vList2"/>
    <dgm:cxn modelId="{555E4591-8775-4D89-9C1F-D8C24B160C4B}" type="presOf" srcId="{7976333C-4DF1-4F7B-8B7C-5CED344EA64C}" destId="{45351039-2053-4CAC-BC39-E0F6F89F8C1A}" srcOrd="0" destOrd="0" presId="urn:microsoft.com/office/officeart/2005/8/layout/vList2"/>
    <dgm:cxn modelId="{CDD067D5-745A-4814-B152-E3D612FB4330}" type="presOf" srcId="{63DF42D0-CFDD-4FDF-A677-8FE55FCBEB7F}" destId="{45351039-2053-4CAC-BC39-E0F6F89F8C1A}" srcOrd="0" destOrd="1" presId="urn:microsoft.com/office/officeart/2005/8/layout/vList2"/>
    <dgm:cxn modelId="{CEB6E7AD-6C75-4B46-B783-DCBAB97A3CF4}" srcId="{EF4CA5E2-6DC1-48D0-B6C3-1FB591D39FA1}" destId="{A3E9CE88-61F2-43BD-99FD-A6C23A772143}" srcOrd="3" destOrd="0" parTransId="{444A4761-0AA2-4B62-8E8C-BDA04766CDE4}" sibTransId="{BCDF5011-2AA5-4A91-8661-4243090D2F74}"/>
    <dgm:cxn modelId="{AD8866FC-596C-4D50-BC7A-B5C96A36C8D6}" srcId="{EF4CA5E2-6DC1-48D0-B6C3-1FB591D39FA1}" destId="{463792D1-73EE-4EAA-A94F-4EF9704DAE19}" srcOrd="2" destOrd="0" parTransId="{757F50F7-BD6C-462B-841E-959778AD7DBD}" sibTransId="{FE5779F1-3C6E-4400-A5E3-0358FA58557D}"/>
    <dgm:cxn modelId="{C9A6F624-36C4-420F-8C24-54C8DCBB58BE}" srcId="{79617AD3-E919-46F9-8F0F-312E477E044E}" destId="{19311AB2-551C-49A7-8E52-E38895D39699}" srcOrd="0" destOrd="0" parTransId="{CD544647-4A4E-4994-AA4C-BDC9FD9ED214}" sibTransId="{2C864719-5428-4F87-8AF9-EDA00654A504}"/>
    <dgm:cxn modelId="{2D0B45FF-FEA9-405E-B4AD-474408C8AB0E}" srcId="{19311AB2-551C-49A7-8E52-E38895D39699}" destId="{28696E71-5296-43B6-B55E-0AA7BC365EFC}" srcOrd="0" destOrd="0" parTransId="{DA015450-7948-464E-AA61-6E6A679D537C}" sibTransId="{6481FEDB-D6AF-4069-ADAC-6728A9D6E1DA}"/>
    <dgm:cxn modelId="{528CF469-EB3E-40D3-8DB5-33FF660952C5}" type="presParOf" srcId="{A8BA4FAD-D701-4AF5-9B67-8975CE306352}" destId="{1BCF86E6-80B6-4C41-AD44-F4D07744FB90}" srcOrd="0" destOrd="0" presId="urn:microsoft.com/office/officeart/2005/8/layout/vList2"/>
    <dgm:cxn modelId="{90E36A6D-18EC-4046-8CA6-8548C4499D4D}" type="presParOf" srcId="{A8BA4FAD-D701-4AF5-9B67-8975CE306352}" destId="{79852C05-56D8-41BF-8EA3-C05479C98CCD}" srcOrd="1" destOrd="0" presId="urn:microsoft.com/office/officeart/2005/8/layout/vList2"/>
    <dgm:cxn modelId="{87691E64-8BD8-4E3A-8549-77AEFF91E017}" type="presParOf" srcId="{A8BA4FAD-D701-4AF5-9B67-8975CE306352}" destId="{5322C1CD-AFB4-4C44-9FFD-80341F05F119}" srcOrd="2" destOrd="0" presId="urn:microsoft.com/office/officeart/2005/8/layout/vList2"/>
    <dgm:cxn modelId="{89ADC5D0-70B2-42E1-A2B7-8E5C166DE7CC}" type="presParOf" srcId="{A8BA4FAD-D701-4AF5-9B67-8975CE306352}" destId="{45351039-2053-4CAC-BC39-E0F6F89F8C1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F38131-8CF6-4F1D-94EB-AB795A68C95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A63ECF-AC9F-4EEB-A80F-82871D0AB5FD}">
      <dgm:prSet phldrT="[Текст]"/>
      <dgm:spPr/>
      <dgm:t>
        <a:bodyPr/>
        <a:lstStyle/>
        <a:p>
          <a:r>
            <a:rPr lang="ru-RU" dirty="0" smtClean="0"/>
            <a:t>Формат</a:t>
          </a:r>
          <a:endParaRPr lang="ru-RU" dirty="0"/>
        </a:p>
      </dgm:t>
    </dgm:pt>
    <dgm:pt modelId="{46CC0638-B6E1-43ED-894F-9E016599ECAB}" type="parTrans" cxnId="{34A3D034-60EF-42AC-AAB8-9A34C296B996}">
      <dgm:prSet/>
      <dgm:spPr/>
      <dgm:t>
        <a:bodyPr/>
        <a:lstStyle/>
        <a:p>
          <a:endParaRPr lang="ru-RU"/>
        </a:p>
      </dgm:t>
    </dgm:pt>
    <dgm:pt modelId="{8119DC0F-A39B-47DF-B23E-E2457ECF45D7}" type="sibTrans" cxnId="{34A3D034-60EF-42AC-AAB8-9A34C296B996}">
      <dgm:prSet/>
      <dgm:spPr/>
      <dgm:t>
        <a:bodyPr/>
        <a:lstStyle/>
        <a:p>
          <a:endParaRPr lang="ru-RU"/>
        </a:p>
      </dgm:t>
    </dgm:pt>
    <dgm:pt modelId="{6E829D0D-4661-4707-9A02-77D4DD019186}">
      <dgm:prSet phldrT="[Текст]"/>
      <dgm:spPr/>
      <dgm:t>
        <a:bodyPr/>
        <a:lstStyle/>
        <a:p>
          <a:r>
            <a:rPr lang="ru-RU" dirty="0" smtClean="0"/>
            <a:t>1-1,5 часа</a:t>
          </a:r>
          <a:endParaRPr lang="ru-RU" dirty="0"/>
        </a:p>
      </dgm:t>
    </dgm:pt>
    <dgm:pt modelId="{5214323D-EAC4-4992-BC6F-5880F54F0B6B}" type="parTrans" cxnId="{9F02C625-4525-49EA-BC3C-29ABD0534391}">
      <dgm:prSet/>
      <dgm:spPr/>
      <dgm:t>
        <a:bodyPr/>
        <a:lstStyle/>
        <a:p>
          <a:endParaRPr lang="ru-RU"/>
        </a:p>
      </dgm:t>
    </dgm:pt>
    <dgm:pt modelId="{BB5D55B5-A6EB-4DC4-BF46-760AFE0A1436}" type="sibTrans" cxnId="{9F02C625-4525-49EA-BC3C-29ABD0534391}">
      <dgm:prSet/>
      <dgm:spPr/>
      <dgm:t>
        <a:bodyPr/>
        <a:lstStyle/>
        <a:p>
          <a:endParaRPr lang="ru-RU"/>
        </a:p>
      </dgm:t>
    </dgm:pt>
    <dgm:pt modelId="{F3D70E53-60A8-4B6B-A831-4BB6A4787F11}">
      <dgm:prSet phldrT="[Текст]"/>
      <dgm:spPr/>
      <dgm:t>
        <a:bodyPr/>
        <a:lstStyle/>
        <a:p>
          <a:r>
            <a:rPr lang="ru-RU" dirty="0" smtClean="0"/>
            <a:t>1 раз в месяц</a:t>
          </a:r>
          <a:endParaRPr lang="ru-RU" dirty="0"/>
        </a:p>
      </dgm:t>
    </dgm:pt>
    <dgm:pt modelId="{BB835B70-EAA8-47A5-8253-812AF609CE57}" type="parTrans" cxnId="{597BA6DD-CFBF-4C1D-923F-3C92D0C31C57}">
      <dgm:prSet/>
      <dgm:spPr/>
      <dgm:t>
        <a:bodyPr/>
        <a:lstStyle/>
        <a:p>
          <a:endParaRPr lang="ru-RU"/>
        </a:p>
      </dgm:t>
    </dgm:pt>
    <dgm:pt modelId="{D924CA5F-450D-49C4-94E9-DD15B50BBA7E}" type="sibTrans" cxnId="{597BA6DD-CFBF-4C1D-923F-3C92D0C31C57}">
      <dgm:prSet/>
      <dgm:spPr/>
      <dgm:t>
        <a:bodyPr/>
        <a:lstStyle/>
        <a:p>
          <a:endParaRPr lang="ru-RU"/>
        </a:p>
      </dgm:t>
    </dgm:pt>
    <dgm:pt modelId="{AB7A5A5B-B109-45B8-A4C1-611B1708AAC1}">
      <dgm:prSet phldrT="[Текст]"/>
      <dgm:spPr/>
      <dgm:t>
        <a:bodyPr/>
        <a:lstStyle/>
        <a:p>
          <a:r>
            <a:rPr lang="ru-RU" dirty="0" smtClean="0"/>
            <a:t>Темы</a:t>
          </a:r>
          <a:endParaRPr lang="ru-RU" dirty="0"/>
        </a:p>
      </dgm:t>
    </dgm:pt>
    <dgm:pt modelId="{8E44D221-E8A5-42C4-870A-7366D8D495D0}" type="parTrans" cxnId="{6C4E0984-FECD-4CD9-A7E9-76EAA3B1AFD2}">
      <dgm:prSet/>
      <dgm:spPr/>
      <dgm:t>
        <a:bodyPr/>
        <a:lstStyle/>
        <a:p>
          <a:endParaRPr lang="ru-RU"/>
        </a:p>
      </dgm:t>
    </dgm:pt>
    <dgm:pt modelId="{5E3F424A-F3CB-4DD1-812B-F816ED095DCD}" type="sibTrans" cxnId="{6C4E0984-FECD-4CD9-A7E9-76EAA3B1AFD2}">
      <dgm:prSet/>
      <dgm:spPr/>
      <dgm:t>
        <a:bodyPr/>
        <a:lstStyle/>
        <a:p>
          <a:endParaRPr lang="ru-RU"/>
        </a:p>
      </dgm:t>
    </dgm:pt>
    <dgm:pt modelId="{9CE24E2A-57C1-4620-A7F7-4DCD281ADA50}">
      <dgm:prSet phldrT="[Текст]"/>
      <dgm:spPr/>
      <dgm:t>
        <a:bodyPr/>
        <a:lstStyle/>
        <a:p>
          <a:r>
            <a:rPr lang="ru-RU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dirty="0"/>
        </a:p>
      </dgm:t>
    </dgm:pt>
    <dgm:pt modelId="{E71E3AEC-2B55-4B5F-9A1A-9E19E83F1C57}" type="parTrans" cxnId="{C8B52E0D-3356-4016-9C18-34732D2AC6CD}">
      <dgm:prSet/>
      <dgm:spPr/>
      <dgm:t>
        <a:bodyPr/>
        <a:lstStyle/>
        <a:p>
          <a:endParaRPr lang="ru-RU"/>
        </a:p>
      </dgm:t>
    </dgm:pt>
    <dgm:pt modelId="{2F88A59C-9FF1-469D-8B01-1CD13C083F3B}" type="sibTrans" cxnId="{C8B52E0D-3356-4016-9C18-34732D2AC6CD}">
      <dgm:prSet/>
      <dgm:spPr/>
      <dgm:t>
        <a:bodyPr/>
        <a:lstStyle/>
        <a:p>
          <a:endParaRPr lang="ru-RU"/>
        </a:p>
      </dgm:t>
    </dgm:pt>
    <dgm:pt modelId="{FC8B2409-3ACC-48A3-A94A-2E93F4829C04}">
      <dgm:prSet phldrT="[Текст]"/>
      <dgm:spPr/>
      <dgm:t>
        <a:bodyPr/>
        <a:lstStyle/>
        <a:p>
          <a:r>
            <a:rPr lang="ru-RU" dirty="0" smtClean="0"/>
            <a:t>Опрос экспертов и потенциальных слушателей и отбор наиболее востребованных вопросов</a:t>
          </a:r>
          <a:endParaRPr lang="ru-RU" dirty="0"/>
        </a:p>
      </dgm:t>
    </dgm:pt>
    <dgm:pt modelId="{A0749CBD-3B52-4C7A-AF6C-BA369494CAA6}" type="parTrans" cxnId="{414F633D-B06C-47C3-882A-4917AAA51925}">
      <dgm:prSet/>
      <dgm:spPr/>
      <dgm:t>
        <a:bodyPr/>
        <a:lstStyle/>
        <a:p>
          <a:endParaRPr lang="ru-RU"/>
        </a:p>
      </dgm:t>
    </dgm:pt>
    <dgm:pt modelId="{AFA73BEB-4952-4155-BF08-1DD85C6F197C}" type="sibTrans" cxnId="{414F633D-B06C-47C3-882A-4917AAA51925}">
      <dgm:prSet/>
      <dgm:spPr/>
      <dgm:t>
        <a:bodyPr/>
        <a:lstStyle/>
        <a:p>
          <a:endParaRPr lang="ru-RU"/>
        </a:p>
      </dgm:t>
    </dgm:pt>
    <dgm:pt modelId="{982A6B37-CF04-471D-BD57-00276AE7E527}">
      <dgm:prSet phldrT="[Текст]"/>
      <dgm:spPr/>
      <dgm:t>
        <a:bodyPr/>
        <a:lstStyle/>
        <a:p>
          <a:r>
            <a:rPr lang="ru-RU" dirty="0" smtClean="0"/>
            <a:t>Особенности</a:t>
          </a:r>
          <a:endParaRPr lang="ru-RU" dirty="0"/>
        </a:p>
      </dgm:t>
    </dgm:pt>
    <dgm:pt modelId="{16721A98-05AA-4495-B276-84EC7616C678}" type="parTrans" cxnId="{5F9BAF6F-21F9-4A7B-9CB2-D75F04D3C95F}">
      <dgm:prSet/>
      <dgm:spPr/>
      <dgm:t>
        <a:bodyPr/>
        <a:lstStyle/>
        <a:p>
          <a:endParaRPr lang="ru-RU"/>
        </a:p>
      </dgm:t>
    </dgm:pt>
    <dgm:pt modelId="{2226B10C-7E94-429D-A747-1F5CD44409DE}" type="sibTrans" cxnId="{5F9BAF6F-21F9-4A7B-9CB2-D75F04D3C95F}">
      <dgm:prSet/>
      <dgm:spPr/>
      <dgm:t>
        <a:bodyPr/>
        <a:lstStyle/>
        <a:p>
          <a:endParaRPr lang="ru-RU"/>
        </a:p>
      </dgm:t>
    </dgm:pt>
    <dgm:pt modelId="{F9642978-DDF6-4A2D-B1DE-B13CE1A55DD3}">
      <dgm:prSet phldrT="[Текст]"/>
      <dgm:spPr/>
      <dgm:t>
        <a:bodyPr/>
        <a:lstStyle/>
        <a:p>
          <a:r>
            <a:rPr lang="ru-RU" dirty="0" smtClean="0"/>
            <a:t>Независимость от спонсоров</a:t>
          </a:r>
          <a:endParaRPr lang="ru-RU" dirty="0"/>
        </a:p>
      </dgm:t>
    </dgm:pt>
    <dgm:pt modelId="{1ACD6BA5-88CF-42A7-B7AD-06C266C49CCC}" type="parTrans" cxnId="{1227B871-90F4-404E-A0F2-2BA5B152CAC4}">
      <dgm:prSet/>
      <dgm:spPr/>
      <dgm:t>
        <a:bodyPr/>
        <a:lstStyle/>
        <a:p>
          <a:endParaRPr lang="ru-RU"/>
        </a:p>
      </dgm:t>
    </dgm:pt>
    <dgm:pt modelId="{EC43D398-4B00-4482-84B3-A6EE3C015452}" type="sibTrans" cxnId="{1227B871-90F4-404E-A0F2-2BA5B152CAC4}">
      <dgm:prSet/>
      <dgm:spPr/>
      <dgm:t>
        <a:bodyPr/>
        <a:lstStyle/>
        <a:p>
          <a:endParaRPr lang="ru-RU"/>
        </a:p>
      </dgm:t>
    </dgm:pt>
    <dgm:pt modelId="{E3AE8F3D-36FD-4143-9A1D-5C1E6693B74E}">
      <dgm:prSet phldrT="[Текст]"/>
      <dgm:spPr/>
      <dgm:t>
        <a:bodyPr/>
        <a:lstStyle/>
        <a:p>
          <a:endParaRPr lang="ru-RU" dirty="0"/>
        </a:p>
      </dgm:t>
    </dgm:pt>
    <dgm:pt modelId="{F8B6B376-7AC4-45AF-903E-9ED3F98B1992}" type="parTrans" cxnId="{7D4BAFFE-3D34-4A0F-BD34-11A970AEE94A}">
      <dgm:prSet/>
      <dgm:spPr/>
      <dgm:t>
        <a:bodyPr/>
        <a:lstStyle/>
        <a:p>
          <a:endParaRPr lang="ru-RU"/>
        </a:p>
      </dgm:t>
    </dgm:pt>
    <dgm:pt modelId="{ACC6B776-0BBB-43B0-8487-4A96156DFAEE}" type="sibTrans" cxnId="{7D4BAFFE-3D34-4A0F-BD34-11A970AEE94A}">
      <dgm:prSet/>
      <dgm:spPr/>
      <dgm:t>
        <a:bodyPr/>
        <a:lstStyle/>
        <a:p>
          <a:endParaRPr lang="ru-RU"/>
        </a:p>
      </dgm:t>
    </dgm:pt>
    <dgm:pt modelId="{706B3E6F-C873-45AD-98AF-51323EC4EBE6}">
      <dgm:prSet phldrT="[Текст]"/>
      <dgm:spPr/>
      <dgm:t>
        <a:bodyPr/>
        <a:lstStyle/>
        <a:p>
          <a:r>
            <a:rPr lang="ru-RU" dirty="0" smtClean="0"/>
            <a:t>Интерактивность</a:t>
          </a:r>
          <a:endParaRPr lang="ru-RU" dirty="0"/>
        </a:p>
      </dgm:t>
    </dgm:pt>
    <dgm:pt modelId="{B0695B1F-17D7-4CF1-BCB1-27897630C1FF}" type="parTrans" cxnId="{DF0C3B7F-15EC-4E58-A88D-C0EB2D1A9BAE}">
      <dgm:prSet/>
      <dgm:spPr/>
      <dgm:t>
        <a:bodyPr/>
        <a:lstStyle/>
        <a:p>
          <a:endParaRPr lang="ru-RU"/>
        </a:p>
      </dgm:t>
    </dgm:pt>
    <dgm:pt modelId="{99A6F35A-B391-4345-8852-981AD007283F}" type="sibTrans" cxnId="{DF0C3B7F-15EC-4E58-A88D-C0EB2D1A9BAE}">
      <dgm:prSet/>
      <dgm:spPr/>
      <dgm:t>
        <a:bodyPr/>
        <a:lstStyle/>
        <a:p>
          <a:endParaRPr lang="ru-RU"/>
        </a:p>
      </dgm:t>
    </dgm:pt>
    <dgm:pt modelId="{E2123259-CE00-46FE-B793-4E4355628B95}">
      <dgm:prSet phldrT="[Текст]"/>
      <dgm:spPr/>
      <dgm:t>
        <a:bodyPr/>
        <a:lstStyle/>
        <a:p>
          <a:r>
            <a:rPr lang="ru-RU" dirty="0" smtClean="0"/>
            <a:t>Аккредитация </a:t>
          </a:r>
          <a:r>
            <a:rPr lang="ru-RU" smtClean="0"/>
            <a:t>по НМО </a:t>
          </a:r>
          <a:endParaRPr lang="ru-RU" dirty="0"/>
        </a:p>
      </dgm:t>
    </dgm:pt>
    <dgm:pt modelId="{59AD0BEE-746A-45F4-B1CE-AC2D1131A70B}" type="parTrans" cxnId="{F26B6DAD-6D99-4663-BACF-C53EB896B365}">
      <dgm:prSet/>
      <dgm:spPr/>
      <dgm:t>
        <a:bodyPr/>
        <a:lstStyle/>
        <a:p>
          <a:endParaRPr lang="ru-RU"/>
        </a:p>
      </dgm:t>
    </dgm:pt>
    <dgm:pt modelId="{0627E058-38A3-4AC2-AD98-7C2ABA44ADD5}" type="sibTrans" cxnId="{F26B6DAD-6D99-4663-BACF-C53EB896B365}">
      <dgm:prSet/>
      <dgm:spPr/>
      <dgm:t>
        <a:bodyPr/>
        <a:lstStyle/>
        <a:p>
          <a:endParaRPr lang="ru-RU"/>
        </a:p>
      </dgm:t>
    </dgm:pt>
    <dgm:pt modelId="{5CDC9EA3-8CD4-4D8B-B440-8985CFE5B95B}" type="pres">
      <dgm:prSet presAssocID="{61F38131-8CF6-4F1D-94EB-AB795A68C9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EC2362-8AC1-4F37-9C52-E48B8D02084F}" type="pres">
      <dgm:prSet presAssocID="{18A63ECF-AC9F-4EEB-A80F-82871D0AB5FD}" presName="composite" presStyleCnt="0"/>
      <dgm:spPr/>
    </dgm:pt>
    <dgm:pt modelId="{B9DAC329-DC16-456A-B33D-389A031934FC}" type="pres">
      <dgm:prSet presAssocID="{18A63ECF-AC9F-4EEB-A80F-82871D0AB5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7BA82-06F5-42C0-A939-DF1F77F42FDD}" type="pres">
      <dgm:prSet presAssocID="{18A63ECF-AC9F-4EEB-A80F-82871D0AB5FD}" presName="descendantText" presStyleLbl="alignAcc1" presStyleIdx="0" presStyleCnt="3" custLinFactNeighborX="-615" custLinFactNeighborY="6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C5870-B3E2-4333-8A52-4AF5E5DAB22A}" type="pres">
      <dgm:prSet presAssocID="{8119DC0F-A39B-47DF-B23E-E2457ECF45D7}" presName="sp" presStyleCnt="0"/>
      <dgm:spPr/>
    </dgm:pt>
    <dgm:pt modelId="{10674127-8444-49DB-AA32-94DF3A6C92C0}" type="pres">
      <dgm:prSet presAssocID="{AB7A5A5B-B109-45B8-A4C1-611B1708AAC1}" presName="composite" presStyleCnt="0"/>
      <dgm:spPr/>
    </dgm:pt>
    <dgm:pt modelId="{D9CD2B41-06D1-4A6A-A1DB-22121A0EC1C6}" type="pres">
      <dgm:prSet presAssocID="{AB7A5A5B-B109-45B8-A4C1-611B1708AAC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9E6AB-069A-4D31-AC96-9225199B4013}" type="pres">
      <dgm:prSet presAssocID="{AB7A5A5B-B109-45B8-A4C1-611B1708AAC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6B18E-1B21-474B-BBE8-C42B4A0C505C}" type="pres">
      <dgm:prSet presAssocID="{5E3F424A-F3CB-4DD1-812B-F816ED095DCD}" presName="sp" presStyleCnt="0"/>
      <dgm:spPr/>
    </dgm:pt>
    <dgm:pt modelId="{655E0A37-D773-40FB-A41C-9059C8380C0C}" type="pres">
      <dgm:prSet presAssocID="{982A6B37-CF04-471D-BD57-00276AE7E527}" presName="composite" presStyleCnt="0"/>
      <dgm:spPr/>
    </dgm:pt>
    <dgm:pt modelId="{F5887B20-3100-46A1-A445-101FA2A3F82C}" type="pres">
      <dgm:prSet presAssocID="{982A6B37-CF04-471D-BD57-00276AE7E52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34B01-96BA-4713-86DE-AF1953606F94}" type="pres">
      <dgm:prSet presAssocID="{982A6B37-CF04-471D-BD57-00276AE7E52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A3D034-60EF-42AC-AAB8-9A34C296B996}" srcId="{61F38131-8CF6-4F1D-94EB-AB795A68C957}" destId="{18A63ECF-AC9F-4EEB-A80F-82871D0AB5FD}" srcOrd="0" destOrd="0" parTransId="{46CC0638-B6E1-43ED-894F-9E016599ECAB}" sibTransId="{8119DC0F-A39B-47DF-B23E-E2457ECF45D7}"/>
    <dgm:cxn modelId="{414F633D-B06C-47C3-882A-4917AAA51925}" srcId="{AB7A5A5B-B109-45B8-A4C1-611B1708AAC1}" destId="{FC8B2409-3ACC-48A3-A94A-2E93F4829C04}" srcOrd="1" destOrd="0" parTransId="{A0749CBD-3B52-4C7A-AF6C-BA369494CAA6}" sibTransId="{AFA73BEB-4952-4155-BF08-1DD85C6F197C}"/>
    <dgm:cxn modelId="{A6B9DE04-41E0-4D7A-BF94-AD7C0A17C8F1}" type="presOf" srcId="{6E829D0D-4661-4707-9A02-77D4DD019186}" destId="{2687BA82-06F5-42C0-A939-DF1F77F42FDD}" srcOrd="0" destOrd="0" presId="urn:microsoft.com/office/officeart/2005/8/layout/chevron2"/>
    <dgm:cxn modelId="{CD7B2443-D617-4F9B-B670-5BE2AA49ED69}" type="presOf" srcId="{FC8B2409-3ACC-48A3-A94A-2E93F4829C04}" destId="{A9D9E6AB-069A-4D31-AC96-9225199B4013}" srcOrd="0" destOrd="1" presId="urn:microsoft.com/office/officeart/2005/8/layout/chevron2"/>
    <dgm:cxn modelId="{5F9BAF6F-21F9-4A7B-9CB2-D75F04D3C95F}" srcId="{61F38131-8CF6-4F1D-94EB-AB795A68C957}" destId="{982A6B37-CF04-471D-BD57-00276AE7E527}" srcOrd="2" destOrd="0" parTransId="{16721A98-05AA-4495-B276-84EC7616C678}" sibTransId="{2226B10C-7E94-429D-A747-1F5CD44409DE}"/>
    <dgm:cxn modelId="{9F02C625-4525-49EA-BC3C-29ABD0534391}" srcId="{18A63ECF-AC9F-4EEB-A80F-82871D0AB5FD}" destId="{6E829D0D-4661-4707-9A02-77D4DD019186}" srcOrd="0" destOrd="0" parTransId="{5214323D-EAC4-4992-BC6F-5880F54F0B6B}" sibTransId="{BB5D55B5-A6EB-4DC4-BF46-760AFE0A1436}"/>
    <dgm:cxn modelId="{9898DDF5-CEAB-410F-8E55-778D7DD3C12B}" type="presOf" srcId="{9CE24E2A-57C1-4620-A7F7-4DCD281ADA50}" destId="{A9D9E6AB-069A-4D31-AC96-9225199B4013}" srcOrd="0" destOrd="0" presId="urn:microsoft.com/office/officeart/2005/8/layout/chevron2"/>
    <dgm:cxn modelId="{597BA6DD-CFBF-4C1D-923F-3C92D0C31C57}" srcId="{18A63ECF-AC9F-4EEB-A80F-82871D0AB5FD}" destId="{F3D70E53-60A8-4B6B-A831-4BB6A4787F11}" srcOrd="1" destOrd="0" parTransId="{BB835B70-EAA8-47A5-8253-812AF609CE57}" sibTransId="{D924CA5F-450D-49C4-94E9-DD15B50BBA7E}"/>
    <dgm:cxn modelId="{AAF6473B-8BB8-483C-97B1-CDB1CE1D2831}" type="presOf" srcId="{F3D70E53-60A8-4B6B-A831-4BB6A4787F11}" destId="{2687BA82-06F5-42C0-A939-DF1F77F42FDD}" srcOrd="0" destOrd="1" presId="urn:microsoft.com/office/officeart/2005/8/layout/chevron2"/>
    <dgm:cxn modelId="{1227B871-90F4-404E-A0F2-2BA5B152CAC4}" srcId="{982A6B37-CF04-471D-BD57-00276AE7E527}" destId="{F9642978-DDF6-4A2D-B1DE-B13CE1A55DD3}" srcOrd="0" destOrd="0" parTransId="{1ACD6BA5-88CF-42A7-B7AD-06C266C49CCC}" sibTransId="{EC43D398-4B00-4482-84B3-A6EE3C015452}"/>
    <dgm:cxn modelId="{B7844B1B-3EC8-4EC2-AE2B-2A38764119BB}" type="presOf" srcId="{F9642978-DDF6-4A2D-B1DE-B13CE1A55DD3}" destId="{4E434B01-96BA-4713-86DE-AF1953606F94}" srcOrd="0" destOrd="0" presId="urn:microsoft.com/office/officeart/2005/8/layout/chevron2"/>
    <dgm:cxn modelId="{34D3E90D-B6EC-42F4-8D8E-4D77E4E5F28D}" type="presOf" srcId="{706B3E6F-C873-45AD-98AF-51323EC4EBE6}" destId="{4E434B01-96BA-4713-86DE-AF1953606F94}" srcOrd="0" destOrd="1" presId="urn:microsoft.com/office/officeart/2005/8/layout/chevron2"/>
    <dgm:cxn modelId="{7D4BAFFE-3D34-4A0F-BD34-11A970AEE94A}" srcId="{982A6B37-CF04-471D-BD57-00276AE7E527}" destId="{E3AE8F3D-36FD-4143-9A1D-5C1E6693B74E}" srcOrd="3" destOrd="0" parTransId="{F8B6B376-7AC4-45AF-903E-9ED3F98B1992}" sibTransId="{ACC6B776-0BBB-43B0-8487-4A96156DFAEE}"/>
    <dgm:cxn modelId="{58DC9719-F375-4FB6-A774-349CD538135E}" type="presOf" srcId="{982A6B37-CF04-471D-BD57-00276AE7E527}" destId="{F5887B20-3100-46A1-A445-101FA2A3F82C}" srcOrd="0" destOrd="0" presId="urn:microsoft.com/office/officeart/2005/8/layout/chevron2"/>
    <dgm:cxn modelId="{1EC6539E-5444-467A-9405-A9816FEEB588}" type="presOf" srcId="{61F38131-8CF6-4F1D-94EB-AB795A68C957}" destId="{5CDC9EA3-8CD4-4D8B-B440-8985CFE5B95B}" srcOrd="0" destOrd="0" presId="urn:microsoft.com/office/officeart/2005/8/layout/chevron2"/>
    <dgm:cxn modelId="{C8B52E0D-3356-4016-9C18-34732D2AC6CD}" srcId="{AB7A5A5B-B109-45B8-A4C1-611B1708AAC1}" destId="{9CE24E2A-57C1-4620-A7F7-4DCD281ADA50}" srcOrd="0" destOrd="0" parTransId="{E71E3AEC-2B55-4B5F-9A1A-9E19E83F1C57}" sibTransId="{2F88A59C-9FF1-469D-8B01-1CD13C083F3B}"/>
    <dgm:cxn modelId="{068D0B64-7588-436D-8189-6682EA214BC9}" type="presOf" srcId="{E3AE8F3D-36FD-4143-9A1D-5C1E6693B74E}" destId="{4E434B01-96BA-4713-86DE-AF1953606F94}" srcOrd="0" destOrd="3" presId="urn:microsoft.com/office/officeart/2005/8/layout/chevron2"/>
    <dgm:cxn modelId="{6C4E0984-FECD-4CD9-A7E9-76EAA3B1AFD2}" srcId="{61F38131-8CF6-4F1D-94EB-AB795A68C957}" destId="{AB7A5A5B-B109-45B8-A4C1-611B1708AAC1}" srcOrd="1" destOrd="0" parTransId="{8E44D221-E8A5-42C4-870A-7366D8D495D0}" sibTransId="{5E3F424A-F3CB-4DD1-812B-F816ED095DCD}"/>
    <dgm:cxn modelId="{DF0C3B7F-15EC-4E58-A88D-C0EB2D1A9BAE}" srcId="{982A6B37-CF04-471D-BD57-00276AE7E527}" destId="{706B3E6F-C873-45AD-98AF-51323EC4EBE6}" srcOrd="1" destOrd="0" parTransId="{B0695B1F-17D7-4CF1-BCB1-27897630C1FF}" sibTransId="{99A6F35A-B391-4345-8852-981AD007283F}"/>
    <dgm:cxn modelId="{5C577869-D5AB-4051-A563-057F85F5C232}" type="presOf" srcId="{E2123259-CE00-46FE-B793-4E4355628B95}" destId="{4E434B01-96BA-4713-86DE-AF1953606F94}" srcOrd="0" destOrd="2" presId="urn:microsoft.com/office/officeart/2005/8/layout/chevron2"/>
    <dgm:cxn modelId="{F26B6DAD-6D99-4663-BACF-C53EB896B365}" srcId="{982A6B37-CF04-471D-BD57-00276AE7E527}" destId="{E2123259-CE00-46FE-B793-4E4355628B95}" srcOrd="2" destOrd="0" parTransId="{59AD0BEE-746A-45F4-B1CE-AC2D1131A70B}" sibTransId="{0627E058-38A3-4AC2-AD98-7C2ABA44ADD5}"/>
    <dgm:cxn modelId="{8F29E666-349F-4721-A6D4-2570BCB03450}" type="presOf" srcId="{AB7A5A5B-B109-45B8-A4C1-611B1708AAC1}" destId="{D9CD2B41-06D1-4A6A-A1DB-22121A0EC1C6}" srcOrd="0" destOrd="0" presId="urn:microsoft.com/office/officeart/2005/8/layout/chevron2"/>
    <dgm:cxn modelId="{0800803B-91DA-4783-A679-DC51D698D306}" type="presOf" srcId="{18A63ECF-AC9F-4EEB-A80F-82871D0AB5FD}" destId="{B9DAC329-DC16-456A-B33D-389A031934FC}" srcOrd="0" destOrd="0" presId="urn:microsoft.com/office/officeart/2005/8/layout/chevron2"/>
    <dgm:cxn modelId="{D93EF9C9-065A-45F5-B273-B9832592A35B}" type="presParOf" srcId="{5CDC9EA3-8CD4-4D8B-B440-8985CFE5B95B}" destId="{3AEC2362-8AC1-4F37-9C52-E48B8D02084F}" srcOrd="0" destOrd="0" presId="urn:microsoft.com/office/officeart/2005/8/layout/chevron2"/>
    <dgm:cxn modelId="{EF7F0899-0985-4624-AB36-F760FFFB3E59}" type="presParOf" srcId="{3AEC2362-8AC1-4F37-9C52-E48B8D02084F}" destId="{B9DAC329-DC16-456A-B33D-389A031934FC}" srcOrd="0" destOrd="0" presId="urn:microsoft.com/office/officeart/2005/8/layout/chevron2"/>
    <dgm:cxn modelId="{264527B4-DC8B-47AC-A16C-E9A6AFECEE4D}" type="presParOf" srcId="{3AEC2362-8AC1-4F37-9C52-E48B8D02084F}" destId="{2687BA82-06F5-42C0-A939-DF1F77F42FDD}" srcOrd="1" destOrd="0" presId="urn:microsoft.com/office/officeart/2005/8/layout/chevron2"/>
    <dgm:cxn modelId="{DF5C1F1D-8AC8-4231-BD13-BB8C178AFC95}" type="presParOf" srcId="{5CDC9EA3-8CD4-4D8B-B440-8985CFE5B95B}" destId="{174C5870-B3E2-4333-8A52-4AF5E5DAB22A}" srcOrd="1" destOrd="0" presId="urn:microsoft.com/office/officeart/2005/8/layout/chevron2"/>
    <dgm:cxn modelId="{A4DDAC22-D0FF-487C-AB3F-9CD1A8182AA3}" type="presParOf" srcId="{5CDC9EA3-8CD4-4D8B-B440-8985CFE5B95B}" destId="{10674127-8444-49DB-AA32-94DF3A6C92C0}" srcOrd="2" destOrd="0" presId="urn:microsoft.com/office/officeart/2005/8/layout/chevron2"/>
    <dgm:cxn modelId="{F0ECFEAC-363D-441C-8E21-D65B478ABA42}" type="presParOf" srcId="{10674127-8444-49DB-AA32-94DF3A6C92C0}" destId="{D9CD2B41-06D1-4A6A-A1DB-22121A0EC1C6}" srcOrd="0" destOrd="0" presId="urn:microsoft.com/office/officeart/2005/8/layout/chevron2"/>
    <dgm:cxn modelId="{3BBF7E85-1282-4449-A4A9-B6C2E3487E1D}" type="presParOf" srcId="{10674127-8444-49DB-AA32-94DF3A6C92C0}" destId="{A9D9E6AB-069A-4D31-AC96-9225199B4013}" srcOrd="1" destOrd="0" presId="urn:microsoft.com/office/officeart/2005/8/layout/chevron2"/>
    <dgm:cxn modelId="{87468131-B14D-4B92-A459-9FA1386E837A}" type="presParOf" srcId="{5CDC9EA3-8CD4-4D8B-B440-8985CFE5B95B}" destId="{9AD6B18E-1B21-474B-BBE8-C42B4A0C505C}" srcOrd="3" destOrd="0" presId="urn:microsoft.com/office/officeart/2005/8/layout/chevron2"/>
    <dgm:cxn modelId="{F2768F2F-8A9E-42ED-AD48-60DCD5F30AD0}" type="presParOf" srcId="{5CDC9EA3-8CD4-4D8B-B440-8985CFE5B95B}" destId="{655E0A37-D773-40FB-A41C-9059C8380C0C}" srcOrd="4" destOrd="0" presId="urn:microsoft.com/office/officeart/2005/8/layout/chevron2"/>
    <dgm:cxn modelId="{DF30A05D-9E0E-4CFD-B48D-948422C83B45}" type="presParOf" srcId="{655E0A37-D773-40FB-A41C-9059C8380C0C}" destId="{F5887B20-3100-46A1-A445-101FA2A3F82C}" srcOrd="0" destOrd="0" presId="urn:microsoft.com/office/officeart/2005/8/layout/chevron2"/>
    <dgm:cxn modelId="{0C9864D1-1AF3-4332-A415-84907AFA6BC9}" type="presParOf" srcId="{655E0A37-D773-40FB-A41C-9059C8380C0C}" destId="{4E434B01-96BA-4713-86DE-AF1953606F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877F84-1360-4981-A97E-FA39F508D14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A9C882-9CE2-4889-B986-FFDFCFB53E41}">
      <dgm:prSet phldrT="[Текст]"/>
      <dgm:spPr/>
      <dgm:t>
        <a:bodyPr/>
        <a:lstStyle/>
        <a:p>
          <a:r>
            <a:rPr lang="ru-RU" dirty="0" smtClean="0"/>
            <a:t>Январь 2016</a:t>
          </a:r>
          <a:endParaRPr lang="ru-RU" dirty="0"/>
        </a:p>
      </dgm:t>
    </dgm:pt>
    <dgm:pt modelId="{5D75CB5C-CD5F-4FB6-8C4D-A406FF157B03}" type="parTrans" cxnId="{36728646-BE09-441D-8930-EE693F32FD1F}">
      <dgm:prSet/>
      <dgm:spPr/>
      <dgm:t>
        <a:bodyPr/>
        <a:lstStyle/>
        <a:p>
          <a:endParaRPr lang="ru-RU"/>
        </a:p>
      </dgm:t>
    </dgm:pt>
    <dgm:pt modelId="{6D50C737-7404-4637-85D9-196730F1447C}" type="sibTrans" cxnId="{36728646-BE09-441D-8930-EE693F32FD1F}">
      <dgm:prSet/>
      <dgm:spPr/>
      <dgm:t>
        <a:bodyPr/>
        <a:lstStyle/>
        <a:p>
          <a:endParaRPr lang="ru-RU"/>
        </a:p>
      </dgm:t>
    </dgm:pt>
    <dgm:pt modelId="{15F8710C-2023-441B-B40F-6B823DDC29FD}">
      <dgm:prSet phldrT="[Текст]"/>
      <dgm:spPr/>
      <dgm:t>
        <a:bodyPr/>
        <a:lstStyle/>
        <a:p>
          <a:r>
            <a:rPr lang="ru-RU" dirty="0" err="1" smtClean="0"/>
            <a:t>Шапошник</a:t>
          </a:r>
          <a:r>
            <a:rPr lang="ru-RU" dirty="0" smtClean="0"/>
            <a:t> И.И. </a:t>
          </a:r>
          <a:endParaRPr lang="ru-RU" dirty="0"/>
        </a:p>
      </dgm:t>
    </dgm:pt>
    <dgm:pt modelId="{6EF6CC83-01D4-4B83-A3EC-410071BEAD20}" type="parTrans" cxnId="{7059D4ED-296C-45BA-A2D6-C2A8AC9C5CA9}">
      <dgm:prSet/>
      <dgm:spPr/>
      <dgm:t>
        <a:bodyPr/>
        <a:lstStyle/>
        <a:p>
          <a:endParaRPr lang="ru-RU"/>
        </a:p>
      </dgm:t>
    </dgm:pt>
    <dgm:pt modelId="{E5F630BA-8630-4D91-9182-3A2B66DBC44C}" type="sibTrans" cxnId="{7059D4ED-296C-45BA-A2D6-C2A8AC9C5CA9}">
      <dgm:prSet/>
      <dgm:spPr/>
      <dgm:t>
        <a:bodyPr/>
        <a:lstStyle/>
        <a:p>
          <a:endParaRPr lang="ru-RU"/>
        </a:p>
      </dgm:t>
    </dgm:pt>
    <dgm:pt modelId="{F186D59F-665D-4959-B4CE-2627968CD2F5}">
      <dgm:prSet phldrT="[Текст]"/>
      <dgm:spPr/>
      <dgm:t>
        <a:bodyPr/>
        <a:lstStyle/>
        <a:p>
          <a:r>
            <a:rPr lang="ru-RU" dirty="0" smtClean="0"/>
            <a:t>Февраль 2016</a:t>
          </a:r>
          <a:endParaRPr lang="ru-RU" dirty="0"/>
        </a:p>
      </dgm:t>
    </dgm:pt>
    <dgm:pt modelId="{0F5B35A6-5A12-4DA4-BD33-1199FDC71003}" type="parTrans" cxnId="{17E64A7E-9898-457B-BF2C-259FAE502F1B}">
      <dgm:prSet/>
      <dgm:spPr/>
      <dgm:t>
        <a:bodyPr/>
        <a:lstStyle/>
        <a:p>
          <a:endParaRPr lang="ru-RU"/>
        </a:p>
      </dgm:t>
    </dgm:pt>
    <dgm:pt modelId="{A935F982-045B-4DAD-8C32-1C8E69083A88}" type="sibTrans" cxnId="{17E64A7E-9898-457B-BF2C-259FAE502F1B}">
      <dgm:prSet/>
      <dgm:spPr/>
      <dgm:t>
        <a:bodyPr/>
        <a:lstStyle/>
        <a:p>
          <a:endParaRPr lang="ru-RU"/>
        </a:p>
      </dgm:t>
    </dgm:pt>
    <dgm:pt modelId="{7D23073A-81A5-425D-9A24-DE24DA8B861B}">
      <dgm:prSet phldrT="[Текст]"/>
      <dgm:spPr/>
      <dgm:t>
        <a:bodyPr/>
        <a:lstStyle/>
        <a:p>
          <a:r>
            <a:rPr lang="ru-RU" dirty="0" err="1" smtClean="0"/>
            <a:t>Дупляков</a:t>
          </a:r>
          <a:r>
            <a:rPr lang="ru-RU" dirty="0" smtClean="0"/>
            <a:t> Д.В. /Певзнер А.И.</a:t>
          </a:r>
          <a:endParaRPr lang="ru-RU" dirty="0"/>
        </a:p>
      </dgm:t>
    </dgm:pt>
    <dgm:pt modelId="{561FA53B-C2BA-477E-BFA1-A018E8AE62E4}" type="parTrans" cxnId="{A6318A4A-A061-438B-96FD-7CB328C7F377}">
      <dgm:prSet/>
      <dgm:spPr/>
      <dgm:t>
        <a:bodyPr/>
        <a:lstStyle/>
        <a:p>
          <a:endParaRPr lang="ru-RU"/>
        </a:p>
      </dgm:t>
    </dgm:pt>
    <dgm:pt modelId="{925ED43F-1B45-4244-AAE9-8C9711A4FA3D}" type="sibTrans" cxnId="{A6318A4A-A061-438B-96FD-7CB328C7F377}">
      <dgm:prSet/>
      <dgm:spPr/>
      <dgm:t>
        <a:bodyPr/>
        <a:lstStyle/>
        <a:p>
          <a:endParaRPr lang="ru-RU"/>
        </a:p>
      </dgm:t>
    </dgm:pt>
    <dgm:pt modelId="{A89C49A1-68AC-4B7A-9531-97EFFCE9D83A}">
      <dgm:prSet phldrT="[Текст]"/>
      <dgm:spPr/>
      <dgm:t>
        <a:bodyPr/>
        <a:lstStyle/>
        <a:p>
          <a:r>
            <a:rPr lang="ru-RU" dirty="0" err="1" smtClean="0"/>
            <a:t>Синкопальные</a:t>
          </a:r>
          <a:r>
            <a:rPr lang="ru-RU" dirty="0" smtClean="0"/>
            <a:t> состояния в клинической практике кардиолога</a:t>
          </a:r>
          <a:endParaRPr lang="ru-RU" dirty="0"/>
        </a:p>
      </dgm:t>
    </dgm:pt>
    <dgm:pt modelId="{1030E19D-2244-4128-B94A-58C0AF515942}" type="parTrans" cxnId="{064BCAB7-DC68-40DA-A996-78989CDA9C73}">
      <dgm:prSet/>
      <dgm:spPr/>
      <dgm:t>
        <a:bodyPr/>
        <a:lstStyle/>
        <a:p>
          <a:endParaRPr lang="ru-RU"/>
        </a:p>
      </dgm:t>
    </dgm:pt>
    <dgm:pt modelId="{69B8C6D3-20F5-4505-9F16-12F8B2D8E632}" type="sibTrans" cxnId="{064BCAB7-DC68-40DA-A996-78989CDA9C73}">
      <dgm:prSet/>
      <dgm:spPr/>
      <dgm:t>
        <a:bodyPr/>
        <a:lstStyle/>
        <a:p>
          <a:endParaRPr lang="ru-RU"/>
        </a:p>
      </dgm:t>
    </dgm:pt>
    <dgm:pt modelId="{3C9CEA95-8718-429D-9C82-D31EC134D218}">
      <dgm:prSet phldrT="[Текст]"/>
      <dgm:spPr/>
      <dgm:t>
        <a:bodyPr/>
        <a:lstStyle/>
        <a:p>
          <a:r>
            <a:rPr lang="ru-RU" dirty="0" smtClean="0"/>
            <a:t>Март 2016</a:t>
          </a:r>
          <a:endParaRPr lang="ru-RU" dirty="0"/>
        </a:p>
      </dgm:t>
    </dgm:pt>
    <dgm:pt modelId="{036D3401-D0EE-48C4-BB43-2A64FEB4E45F}" type="parTrans" cxnId="{C5866099-D8C1-43FB-B312-ED556B9333A3}">
      <dgm:prSet/>
      <dgm:spPr/>
      <dgm:t>
        <a:bodyPr/>
        <a:lstStyle/>
        <a:p>
          <a:endParaRPr lang="ru-RU"/>
        </a:p>
      </dgm:t>
    </dgm:pt>
    <dgm:pt modelId="{E9C66E60-87BA-4A83-BAA2-75CC2BA047FE}" type="sibTrans" cxnId="{C5866099-D8C1-43FB-B312-ED556B9333A3}">
      <dgm:prSet/>
      <dgm:spPr/>
      <dgm:t>
        <a:bodyPr/>
        <a:lstStyle/>
        <a:p>
          <a:endParaRPr lang="ru-RU"/>
        </a:p>
      </dgm:t>
    </dgm:pt>
    <dgm:pt modelId="{4364596F-D394-480C-8CF7-1074FA2C90F2}">
      <dgm:prSet phldrT="[Текст]"/>
      <dgm:spPr/>
      <dgm:t>
        <a:bodyPr/>
        <a:lstStyle/>
        <a:p>
          <a:r>
            <a:rPr lang="ru-RU" dirty="0" err="1" smtClean="0"/>
            <a:t>Шапошник</a:t>
          </a:r>
          <a:r>
            <a:rPr lang="ru-RU" dirty="0" smtClean="0"/>
            <a:t> И.И.</a:t>
          </a:r>
          <a:endParaRPr lang="ru-RU" dirty="0"/>
        </a:p>
      </dgm:t>
    </dgm:pt>
    <dgm:pt modelId="{CF603FDD-036B-45D5-B0A1-20D0DBEDD1A3}" type="parTrans" cxnId="{CCAA9469-E0D1-4C43-8743-11FBC02611CA}">
      <dgm:prSet/>
      <dgm:spPr/>
      <dgm:t>
        <a:bodyPr/>
        <a:lstStyle/>
        <a:p>
          <a:endParaRPr lang="ru-RU"/>
        </a:p>
      </dgm:t>
    </dgm:pt>
    <dgm:pt modelId="{32847875-B864-4E34-BF8C-51B2AD96571C}" type="sibTrans" cxnId="{CCAA9469-E0D1-4C43-8743-11FBC02611CA}">
      <dgm:prSet/>
      <dgm:spPr/>
      <dgm:t>
        <a:bodyPr/>
        <a:lstStyle/>
        <a:p>
          <a:endParaRPr lang="ru-RU"/>
        </a:p>
      </dgm:t>
    </dgm:pt>
    <dgm:pt modelId="{B09C3E9F-8D7D-4358-8274-1F89CF28DAC6}">
      <dgm:prSet phldrT="[Текст]"/>
      <dgm:spPr/>
      <dgm:t>
        <a:bodyPr/>
        <a:lstStyle/>
        <a:p>
          <a:r>
            <a:rPr lang="ru-RU" b="0" i="0" dirty="0" smtClean="0"/>
            <a:t>Диагностика и лечение микроваскулярной стенокардии</a:t>
          </a:r>
          <a:endParaRPr lang="ru-RU" b="0" dirty="0"/>
        </a:p>
      </dgm:t>
    </dgm:pt>
    <dgm:pt modelId="{9E80B382-01B5-470E-B8EF-209CB2FF36FB}" type="parTrans" cxnId="{4840A3DD-A8DB-46E7-B19A-94D95D563A8C}">
      <dgm:prSet/>
      <dgm:spPr/>
      <dgm:t>
        <a:bodyPr/>
        <a:lstStyle/>
        <a:p>
          <a:endParaRPr lang="ru-RU"/>
        </a:p>
      </dgm:t>
    </dgm:pt>
    <dgm:pt modelId="{3C64550F-AD04-49ED-B398-D937C2258F16}" type="sibTrans" cxnId="{4840A3DD-A8DB-46E7-B19A-94D95D563A8C}">
      <dgm:prSet/>
      <dgm:spPr/>
      <dgm:t>
        <a:bodyPr/>
        <a:lstStyle/>
        <a:p>
          <a:endParaRPr lang="ru-RU"/>
        </a:p>
      </dgm:t>
    </dgm:pt>
    <dgm:pt modelId="{3A678FE2-9E80-461B-B247-D7D2FFECC641}">
      <dgm:prSet phldrT="[Текст]"/>
      <dgm:spPr/>
      <dgm:t>
        <a:bodyPr/>
        <a:lstStyle/>
        <a:p>
          <a:r>
            <a:rPr lang="ru-RU" dirty="0" smtClean="0"/>
            <a:t>Экстрасистолия: лечить или не лечить? </a:t>
          </a:r>
          <a:endParaRPr lang="ru-RU" dirty="0"/>
        </a:p>
      </dgm:t>
    </dgm:pt>
    <dgm:pt modelId="{5D056163-14BF-4984-A96F-92C1CF8FAE59}" type="parTrans" cxnId="{A4B07C93-5247-4A2D-93F0-E5A8FA9B6C2C}">
      <dgm:prSet/>
      <dgm:spPr/>
      <dgm:t>
        <a:bodyPr/>
        <a:lstStyle/>
        <a:p>
          <a:endParaRPr lang="ru-RU"/>
        </a:p>
      </dgm:t>
    </dgm:pt>
    <dgm:pt modelId="{30C14B17-D8AC-46B9-B89E-D286B027953B}" type="sibTrans" cxnId="{A4B07C93-5247-4A2D-93F0-E5A8FA9B6C2C}">
      <dgm:prSet/>
      <dgm:spPr/>
      <dgm:t>
        <a:bodyPr/>
        <a:lstStyle/>
        <a:p>
          <a:endParaRPr lang="ru-RU"/>
        </a:p>
      </dgm:t>
    </dgm:pt>
    <dgm:pt modelId="{86E0FC24-BB9D-438C-83CC-9EDE6E003F57}" type="pres">
      <dgm:prSet presAssocID="{66877F84-1360-4981-A97E-FA39F508D1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1C9A30-845A-4388-AB58-44426248D304}" type="pres">
      <dgm:prSet presAssocID="{6AA9C882-9CE2-4889-B986-FFDFCFB53E41}" presName="linNode" presStyleCnt="0"/>
      <dgm:spPr/>
    </dgm:pt>
    <dgm:pt modelId="{2420998A-E546-449E-90E2-E59C44D8C7E6}" type="pres">
      <dgm:prSet presAssocID="{6AA9C882-9CE2-4889-B986-FFDFCFB53E4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CB025-C300-4EEC-A99F-4978AF52B2A7}" type="pres">
      <dgm:prSet presAssocID="{6AA9C882-9CE2-4889-B986-FFDFCFB53E4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22636-BE88-4299-A965-D40EB14DE743}" type="pres">
      <dgm:prSet presAssocID="{6D50C737-7404-4637-85D9-196730F1447C}" presName="sp" presStyleCnt="0"/>
      <dgm:spPr/>
    </dgm:pt>
    <dgm:pt modelId="{7942C9EB-0673-447A-B141-BB030F429E23}" type="pres">
      <dgm:prSet presAssocID="{F186D59F-665D-4959-B4CE-2627968CD2F5}" presName="linNode" presStyleCnt="0"/>
      <dgm:spPr/>
    </dgm:pt>
    <dgm:pt modelId="{17652FDC-3BA5-46C5-96EA-28E6D6BEFCE0}" type="pres">
      <dgm:prSet presAssocID="{F186D59F-665D-4959-B4CE-2627968CD2F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75A26-063E-44FF-BF90-1E55FB7A108E}" type="pres">
      <dgm:prSet presAssocID="{F186D59F-665D-4959-B4CE-2627968CD2F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957AD9-8547-485F-81FE-BA2AC51DCCE0}" type="pres">
      <dgm:prSet presAssocID="{A935F982-045B-4DAD-8C32-1C8E69083A88}" presName="sp" presStyleCnt="0"/>
      <dgm:spPr/>
    </dgm:pt>
    <dgm:pt modelId="{F49C0CE9-B55F-4BCE-B52E-284A3E67BAEF}" type="pres">
      <dgm:prSet presAssocID="{3C9CEA95-8718-429D-9C82-D31EC134D218}" presName="linNode" presStyleCnt="0"/>
      <dgm:spPr/>
    </dgm:pt>
    <dgm:pt modelId="{84EC94A4-E4E1-4981-ABEC-EB7FD4DEA50C}" type="pres">
      <dgm:prSet presAssocID="{3C9CEA95-8718-429D-9C82-D31EC134D21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0EA82-E4CB-405D-AA9E-1E2E9E5A15B7}" type="pres">
      <dgm:prSet presAssocID="{3C9CEA95-8718-429D-9C82-D31EC134D21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59D4ED-296C-45BA-A2D6-C2A8AC9C5CA9}" srcId="{6AA9C882-9CE2-4889-B986-FFDFCFB53E41}" destId="{15F8710C-2023-441B-B40F-6B823DDC29FD}" srcOrd="0" destOrd="0" parTransId="{6EF6CC83-01D4-4B83-A3EC-410071BEAD20}" sibTransId="{E5F630BA-8630-4D91-9182-3A2B66DBC44C}"/>
    <dgm:cxn modelId="{4840A3DD-A8DB-46E7-B19A-94D95D563A8C}" srcId="{3C9CEA95-8718-429D-9C82-D31EC134D218}" destId="{B09C3E9F-8D7D-4358-8274-1F89CF28DAC6}" srcOrd="1" destOrd="0" parTransId="{9E80B382-01B5-470E-B8EF-209CB2FF36FB}" sibTransId="{3C64550F-AD04-49ED-B398-D937C2258F16}"/>
    <dgm:cxn modelId="{CB5EFAA3-7F1A-4397-9858-F0A7C8D1C696}" type="presOf" srcId="{F186D59F-665D-4959-B4CE-2627968CD2F5}" destId="{17652FDC-3BA5-46C5-96EA-28E6D6BEFCE0}" srcOrd="0" destOrd="0" presId="urn:microsoft.com/office/officeart/2005/8/layout/vList5"/>
    <dgm:cxn modelId="{60C4CB37-690B-40D1-A453-CC0A57973A33}" type="presOf" srcId="{A89C49A1-68AC-4B7A-9531-97EFFCE9D83A}" destId="{C6D75A26-063E-44FF-BF90-1E55FB7A108E}" srcOrd="0" destOrd="1" presId="urn:microsoft.com/office/officeart/2005/8/layout/vList5"/>
    <dgm:cxn modelId="{2041952E-137E-4169-8806-2A960CBB7C5A}" type="presOf" srcId="{4364596F-D394-480C-8CF7-1074FA2C90F2}" destId="{A640EA82-E4CB-405D-AA9E-1E2E9E5A15B7}" srcOrd="0" destOrd="0" presId="urn:microsoft.com/office/officeart/2005/8/layout/vList5"/>
    <dgm:cxn modelId="{8B56EDDC-1A8A-481B-9578-0E0280C08D46}" type="presOf" srcId="{B09C3E9F-8D7D-4358-8274-1F89CF28DAC6}" destId="{A640EA82-E4CB-405D-AA9E-1E2E9E5A15B7}" srcOrd="0" destOrd="1" presId="urn:microsoft.com/office/officeart/2005/8/layout/vList5"/>
    <dgm:cxn modelId="{D7DCECCE-5BE7-418A-8D63-C7D07DEE7C42}" type="presOf" srcId="{7D23073A-81A5-425D-9A24-DE24DA8B861B}" destId="{C6D75A26-063E-44FF-BF90-1E55FB7A108E}" srcOrd="0" destOrd="0" presId="urn:microsoft.com/office/officeart/2005/8/layout/vList5"/>
    <dgm:cxn modelId="{92921DB9-9D50-4E9D-9ACF-26B898EE2945}" type="presOf" srcId="{66877F84-1360-4981-A97E-FA39F508D14B}" destId="{86E0FC24-BB9D-438C-83CC-9EDE6E003F57}" srcOrd="0" destOrd="0" presId="urn:microsoft.com/office/officeart/2005/8/layout/vList5"/>
    <dgm:cxn modelId="{CCAA9469-E0D1-4C43-8743-11FBC02611CA}" srcId="{3C9CEA95-8718-429D-9C82-D31EC134D218}" destId="{4364596F-D394-480C-8CF7-1074FA2C90F2}" srcOrd="0" destOrd="0" parTransId="{CF603FDD-036B-45D5-B0A1-20D0DBEDD1A3}" sibTransId="{32847875-B864-4E34-BF8C-51B2AD96571C}"/>
    <dgm:cxn modelId="{A4B07C93-5247-4A2D-93F0-E5A8FA9B6C2C}" srcId="{6AA9C882-9CE2-4889-B986-FFDFCFB53E41}" destId="{3A678FE2-9E80-461B-B247-D7D2FFECC641}" srcOrd="1" destOrd="0" parTransId="{5D056163-14BF-4984-A96F-92C1CF8FAE59}" sibTransId="{30C14B17-D8AC-46B9-B89E-D286B027953B}"/>
    <dgm:cxn modelId="{96979538-DCD9-487C-A344-7113BB11AD43}" type="presOf" srcId="{15F8710C-2023-441B-B40F-6B823DDC29FD}" destId="{175CB025-C300-4EEC-A99F-4978AF52B2A7}" srcOrd="0" destOrd="0" presId="urn:microsoft.com/office/officeart/2005/8/layout/vList5"/>
    <dgm:cxn modelId="{17E64A7E-9898-457B-BF2C-259FAE502F1B}" srcId="{66877F84-1360-4981-A97E-FA39F508D14B}" destId="{F186D59F-665D-4959-B4CE-2627968CD2F5}" srcOrd="1" destOrd="0" parTransId="{0F5B35A6-5A12-4DA4-BD33-1199FDC71003}" sibTransId="{A935F982-045B-4DAD-8C32-1C8E69083A88}"/>
    <dgm:cxn modelId="{1EE420EB-98E4-4D11-A675-8530BD8CD0F0}" type="presOf" srcId="{6AA9C882-9CE2-4889-B986-FFDFCFB53E41}" destId="{2420998A-E546-449E-90E2-E59C44D8C7E6}" srcOrd="0" destOrd="0" presId="urn:microsoft.com/office/officeart/2005/8/layout/vList5"/>
    <dgm:cxn modelId="{89DB4682-ADF3-40A8-B1EA-C9DC3177F730}" type="presOf" srcId="{3A678FE2-9E80-461B-B247-D7D2FFECC641}" destId="{175CB025-C300-4EEC-A99F-4978AF52B2A7}" srcOrd="0" destOrd="1" presId="urn:microsoft.com/office/officeart/2005/8/layout/vList5"/>
    <dgm:cxn modelId="{064BCAB7-DC68-40DA-A996-78989CDA9C73}" srcId="{F186D59F-665D-4959-B4CE-2627968CD2F5}" destId="{A89C49A1-68AC-4B7A-9531-97EFFCE9D83A}" srcOrd="1" destOrd="0" parTransId="{1030E19D-2244-4128-B94A-58C0AF515942}" sibTransId="{69B8C6D3-20F5-4505-9F16-12F8B2D8E632}"/>
    <dgm:cxn modelId="{14477F7B-5204-41EB-9C12-C62375E113FD}" type="presOf" srcId="{3C9CEA95-8718-429D-9C82-D31EC134D218}" destId="{84EC94A4-E4E1-4981-ABEC-EB7FD4DEA50C}" srcOrd="0" destOrd="0" presId="urn:microsoft.com/office/officeart/2005/8/layout/vList5"/>
    <dgm:cxn modelId="{C5866099-D8C1-43FB-B312-ED556B9333A3}" srcId="{66877F84-1360-4981-A97E-FA39F508D14B}" destId="{3C9CEA95-8718-429D-9C82-D31EC134D218}" srcOrd="2" destOrd="0" parTransId="{036D3401-D0EE-48C4-BB43-2A64FEB4E45F}" sibTransId="{E9C66E60-87BA-4A83-BAA2-75CC2BA047FE}"/>
    <dgm:cxn modelId="{36728646-BE09-441D-8930-EE693F32FD1F}" srcId="{66877F84-1360-4981-A97E-FA39F508D14B}" destId="{6AA9C882-9CE2-4889-B986-FFDFCFB53E41}" srcOrd="0" destOrd="0" parTransId="{5D75CB5C-CD5F-4FB6-8C4D-A406FF157B03}" sibTransId="{6D50C737-7404-4637-85D9-196730F1447C}"/>
    <dgm:cxn modelId="{A6318A4A-A061-438B-96FD-7CB328C7F377}" srcId="{F186D59F-665D-4959-B4CE-2627968CD2F5}" destId="{7D23073A-81A5-425D-9A24-DE24DA8B861B}" srcOrd="0" destOrd="0" parTransId="{561FA53B-C2BA-477E-BFA1-A018E8AE62E4}" sibTransId="{925ED43F-1B45-4244-AAE9-8C9711A4FA3D}"/>
    <dgm:cxn modelId="{D09A808D-9EA2-4B08-AD75-EA51904434C9}" type="presParOf" srcId="{86E0FC24-BB9D-438C-83CC-9EDE6E003F57}" destId="{A01C9A30-845A-4388-AB58-44426248D304}" srcOrd="0" destOrd="0" presId="urn:microsoft.com/office/officeart/2005/8/layout/vList5"/>
    <dgm:cxn modelId="{D204ECBB-A42C-4BE8-9D27-9A6394C647EB}" type="presParOf" srcId="{A01C9A30-845A-4388-AB58-44426248D304}" destId="{2420998A-E546-449E-90E2-E59C44D8C7E6}" srcOrd="0" destOrd="0" presId="urn:microsoft.com/office/officeart/2005/8/layout/vList5"/>
    <dgm:cxn modelId="{F4513D70-820F-49D7-94EB-ABBFD0A30455}" type="presParOf" srcId="{A01C9A30-845A-4388-AB58-44426248D304}" destId="{175CB025-C300-4EEC-A99F-4978AF52B2A7}" srcOrd="1" destOrd="0" presId="urn:microsoft.com/office/officeart/2005/8/layout/vList5"/>
    <dgm:cxn modelId="{82EE4366-60A9-431E-A3DF-EFDFB8B27CBB}" type="presParOf" srcId="{86E0FC24-BB9D-438C-83CC-9EDE6E003F57}" destId="{BFD22636-BE88-4299-A965-D40EB14DE743}" srcOrd="1" destOrd="0" presId="urn:microsoft.com/office/officeart/2005/8/layout/vList5"/>
    <dgm:cxn modelId="{678C8EB7-4F15-4615-B797-DEE41A9CE0EE}" type="presParOf" srcId="{86E0FC24-BB9D-438C-83CC-9EDE6E003F57}" destId="{7942C9EB-0673-447A-B141-BB030F429E23}" srcOrd="2" destOrd="0" presId="urn:microsoft.com/office/officeart/2005/8/layout/vList5"/>
    <dgm:cxn modelId="{36304CDC-0F6B-4269-AD71-0CA90C5E553E}" type="presParOf" srcId="{7942C9EB-0673-447A-B141-BB030F429E23}" destId="{17652FDC-3BA5-46C5-96EA-28E6D6BEFCE0}" srcOrd="0" destOrd="0" presId="urn:microsoft.com/office/officeart/2005/8/layout/vList5"/>
    <dgm:cxn modelId="{D7D96E77-9AE4-42BE-A27E-AABD776B33FB}" type="presParOf" srcId="{7942C9EB-0673-447A-B141-BB030F429E23}" destId="{C6D75A26-063E-44FF-BF90-1E55FB7A108E}" srcOrd="1" destOrd="0" presId="urn:microsoft.com/office/officeart/2005/8/layout/vList5"/>
    <dgm:cxn modelId="{4BDD06A5-AB29-4F61-99DC-A0F0A1CAD33B}" type="presParOf" srcId="{86E0FC24-BB9D-438C-83CC-9EDE6E003F57}" destId="{B2957AD9-8547-485F-81FE-BA2AC51DCCE0}" srcOrd="3" destOrd="0" presId="urn:microsoft.com/office/officeart/2005/8/layout/vList5"/>
    <dgm:cxn modelId="{BA2D9F94-51CA-44FC-B798-9F47D01B4C94}" type="presParOf" srcId="{86E0FC24-BB9D-438C-83CC-9EDE6E003F57}" destId="{F49C0CE9-B55F-4BCE-B52E-284A3E67BAEF}" srcOrd="4" destOrd="0" presId="urn:microsoft.com/office/officeart/2005/8/layout/vList5"/>
    <dgm:cxn modelId="{8E5687E9-5156-4F96-8291-5EB7C1D0A004}" type="presParOf" srcId="{F49C0CE9-B55F-4BCE-B52E-284A3E67BAEF}" destId="{84EC94A4-E4E1-4981-ABEC-EB7FD4DEA50C}" srcOrd="0" destOrd="0" presId="urn:microsoft.com/office/officeart/2005/8/layout/vList5"/>
    <dgm:cxn modelId="{845CE612-91DF-494F-AF30-C04F9AB904BA}" type="presParOf" srcId="{F49C0CE9-B55F-4BCE-B52E-284A3E67BAEF}" destId="{A640EA82-E4CB-405D-AA9E-1E2E9E5A15B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488249-765C-4D22-9DC0-DBEF067B97E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558016-5CEC-4678-8DD7-51230C906B9B}">
      <dgm:prSet phldrT="[Текст]"/>
      <dgm:spPr/>
      <dgm:t>
        <a:bodyPr/>
        <a:lstStyle/>
        <a:p>
          <a:r>
            <a:rPr lang="ru-RU" dirty="0" smtClean="0"/>
            <a:t>Профессиональное общество</a:t>
          </a:r>
          <a:endParaRPr lang="ru-RU" dirty="0"/>
        </a:p>
      </dgm:t>
    </dgm:pt>
    <dgm:pt modelId="{9E8748B6-BB59-496F-AFB1-2C5C1F584F5F}" type="parTrans" cxnId="{CB3862E9-1BF0-433B-99AF-100259B9E229}">
      <dgm:prSet/>
      <dgm:spPr/>
      <dgm:t>
        <a:bodyPr/>
        <a:lstStyle/>
        <a:p>
          <a:endParaRPr lang="ru-RU"/>
        </a:p>
      </dgm:t>
    </dgm:pt>
    <dgm:pt modelId="{B62B493E-B54C-4585-8332-95C9F018789E}" type="sibTrans" cxnId="{CB3862E9-1BF0-433B-99AF-100259B9E229}">
      <dgm:prSet/>
      <dgm:spPr/>
      <dgm:t>
        <a:bodyPr/>
        <a:lstStyle/>
        <a:p>
          <a:endParaRPr lang="ru-RU"/>
        </a:p>
      </dgm:t>
    </dgm:pt>
    <dgm:pt modelId="{AD9DB686-41F1-47E8-80D8-316E1F1F0686}">
      <dgm:prSet phldrT="[Текст]" custT="1"/>
      <dgm:spPr/>
      <dgm:t>
        <a:bodyPr/>
        <a:lstStyle/>
        <a:p>
          <a:r>
            <a:rPr lang="ru-RU" sz="1800" b="1" dirty="0" smtClean="0"/>
            <a:t>Разрабатывает</a:t>
          </a:r>
          <a:endParaRPr lang="ru-RU" sz="1800" b="1" dirty="0"/>
        </a:p>
      </dgm:t>
    </dgm:pt>
    <dgm:pt modelId="{711CADCC-7C03-4E86-ADB4-D1F6A0AD1193}" type="parTrans" cxnId="{7387031C-6AC8-4833-AA80-1273EB2EB300}">
      <dgm:prSet/>
      <dgm:spPr/>
      <dgm:t>
        <a:bodyPr/>
        <a:lstStyle/>
        <a:p>
          <a:endParaRPr lang="ru-RU"/>
        </a:p>
      </dgm:t>
    </dgm:pt>
    <dgm:pt modelId="{75266459-A466-4299-92EF-75ACD24DBA03}" type="sibTrans" cxnId="{7387031C-6AC8-4833-AA80-1273EB2EB300}">
      <dgm:prSet/>
      <dgm:spPr/>
      <dgm:t>
        <a:bodyPr/>
        <a:lstStyle/>
        <a:p>
          <a:endParaRPr lang="ru-RU"/>
        </a:p>
      </dgm:t>
    </dgm:pt>
    <dgm:pt modelId="{F8B32AB8-791C-4B94-A82E-FCA14EA2B367}">
      <dgm:prSet phldrT="[Текст]" custT="1"/>
      <dgm:spPr/>
      <dgm:t>
        <a:bodyPr/>
        <a:lstStyle/>
        <a:p>
          <a:r>
            <a:rPr lang="ru-RU" sz="1800" b="1" dirty="0" smtClean="0"/>
            <a:t>Утверждает</a:t>
          </a:r>
          <a:endParaRPr lang="ru-RU" sz="1800" b="1" dirty="0"/>
        </a:p>
      </dgm:t>
    </dgm:pt>
    <dgm:pt modelId="{74C6EBBA-40B1-4D25-BE78-0F62D9385A7E}" type="parTrans" cxnId="{C7657AD4-8CE9-40D9-A3C1-78DE1DD5F734}">
      <dgm:prSet/>
      <dgm:spPr/>
      <dgm:t>
        <a:bodyPr/>
        <a:lstStyle/>
        <a:p>
          <a:endParaRPr lang="ru-RU"/>
        </a:p>
      </dgm:t>
    </dgm:pt>
    <dgm:pt modelId="{B84FC9FB-DA6E-4D80-ABB9-CD763B3D40B1}" type="sibTrans" cxnId="{C7657AD4-8CE9-40D9-A3C1-78DE1DD5F734}">
      <dgm:prSet/>
      <dgm:spPr/>
      <dgm:t>
        <a:bodyPr/>
        <a:lstStyle/>
        <a:p>
          <a:endParaRPr lang="ru-RU"/>
        </a:p>
      </dgm:t>
    </dgm:pt>
    <dgm:pt modelId="{9811AC2A-57D6-48A1-ACAC-CA58D107C69D}">
      <dgm:prSet phldrT="[Текст]"/>
      <dgm:spPr/>
      <dgm:t>
        <a:bodyPr/>
        <a:lstStyle/>
        <a:p>
          <a:r>
            <a:rPr lang="ru-RU" dirty="0" smtClean="0"/>
            <a:t>Национальная медицинская палата</a:t>
          </a:r>
          <a:endParaRPr lang="ru-RU" dirty="0"/>
        </a:p>
      </dgm:t>
    </dgm:pt>
    <dgm:pt modelId="{3E4CA636-6D9C-45A7-A562-F0EF6D3F2B36}" type="parTrans" cxnId="{9039281F-99DA-4B7F-A73E-6EF155D65FF5}">
      <dgm:prSet/>
      <dgm:spPr/>
      <dgm:t>
        <a:bodyPr/>
        <a:lstStyle/>
        <a:p>
          <a:endParaRPr lang="ru-RU"/>
        </a:p>
      </dgm:t>
    </dgm:pt>
    <dgm:pt modelId="{9ECA5FBA-5EC3-4D4B-8877-F3D43EF10921}" type="sibTrans" cxnId="{9039281F-99DA-4B7F-A73E-6EF155D65FF5}">
      <dgm:prSet/>
      <dgm:spPr/>
      <dgm:t>
        <a:bodyPr/>
        <a:lstStyle/>
        <a:p>
          <a:endParaRPr lang="ru-RU"/>
        </a:p>
      </dgm:t>
    </dgm:pt>
    <dgm:pt modelId="{FE665FC0-DA25-4F18-84E3-89428B41DCBB}">
      <dgm:prSet phldrT="[Текст]" custT="1"/>
      <dgm:spPr/>
      <dgm:t>
        <a:bodyPr/>
        <a:lstStyle/>
        <a:p>
          <a:r>
            <a:rPr lang="ru-RU" sz="1800" b="1" dirty="0" smtClean="0"/>
            <a:t>Утверждает</a:t>
          </a:r>
          <a:endParaRPr lang="ru-RU" sz="1800" b="1" dirty="0"/>
        </a:p>
      </dgm:t>
    </dgm:pt>
    <dgm:pt modelId="{06076255-BD5B-4344-B817-E5E430644DA9}" type="parTrans" cxnId="{F1983F35-0E99-4CAD-98F0-F3C5631C58E2}">
      <dgm:prSet/>
      <dgm:spPr/>
      <dgm:t>
        <a:bodyPr/>
        <a:lstStyle/>
        <a:p>
          <a:endParaRPr lang="ru-RU"/>
        </a:p>
      </dgm:t>
    </dgm:pt>
    <dgm:pt modelId="{AFC651E1-5F36-43FC-82E4-FDDA348F4A89}" type="sibTrans" cxnId="{F1983F35-0E99-4CAD-98F0-F3C5631C58E2}">
      <dgm:prSet/>
      <dgm:spPr/>
      <dgm:t>
        <a:bodyPr/>
        <a:lstStyle/>
        <a:p>
          <a:endParaRPr lang="ru-RU"/>
        </a:p>
      </dgm:t>
    </dgm:pt>
    <dgm:pt modelId="{32043874-98A0-48EF-8867-2E58EE95019B}">
      <dgm:prSet phldrT="[Текст]"/>
      <dgm:spPr/>
      <dgm:t>
        <a:bodyPr/>
        <a:lstStyle/>
        <a:p>
          <a:r>
            <a:rPr lang="ru-RU" dirty="0" smtClean="0"/>
            <a:t>Минздрав и Минтруд</a:t>
          </a:r>
          <a:endParaRPr lang="ru-RU" dirty="0"/>
        </a:p>
      </dgm:t>
    </dgm:pt>
    <dgm:pt modelId="{268D0078-3222-4594-86A0-245E63DC6DDE}" type="parTrans" cxnId="{FC6AB272-81B3-485B-9961-4DF1BA32090D}">
      <dgm:prSet/>
      <dgm:spPr/>
      <dgm:t>
        <a:bodyPr/>
        <a:lstStyle/>
        <a:p>
          <a:endParaRPr lang="ru-RU"/>
        </a:p>
      </dgm:t>
    </dgm:pt>
    <dgm:pt modelId="{418C0CF8-179C-40A7-8778-D8F4EE2BCFA0}" type="sibTrans" cxnId="{FC6AB272-81B3-485B-9961-4DF1BA32090D}">
      <dgm:prSet/>
      <dgm:spPr/>
      <dgm:t>
        <a:bodyPr/>
        <a:lstStyle/>
        <a:p>
          <a:endParaRPr lang="ru-RU"/>
        </a:p>
      </dgm:t>
    </dgm:pt>
    <dgm:pt modelId="{CA446BF6-9230-4C53-A9FD-A234197A5771}">
      <dgm:prSet phldrT="[Текст]" custT="1"/>
      <dgm:spPr/>
      <dgm:t>
        <a:bodyPr/>
        <a:lstStyle/>
        <a:p>
          <a:r>
            <a:rPr lang="ru-RU" sz="1800" b="1" dirty="0" smtClean="0"/>
            <a:t>Согласует</a:t>
          </a:r>
          <a:endParaRPr lang="ru-RU" sz="1800" b="1" dirty="0"/>
        </a:p>
      </dgm:t>
    </dgm:pt>
    <dgm:pt modelId="{64CC7DB1-4F82-4824-8C19-F58813DC1F3F}" type="parTrans" cxnId="{207A78A9-3BA4-4871-A31E-1875BD59FCF1}">
      <dgm:prSet/>
      <dgm:spPr/>
      <dgm:t>
        <a:bodyPr/>
        <a:lstStyle/>
        <a:p>
          <a:endParaRPr lang="ru-RU"/>
        </a:p>
      </dgm:t>
    </dgm:pt>
    <dgm:pt modelId="{F7BF4916-2EC5-4B79-BA55-8C9EF05608BA}" type="sibTrans" cxnId="{207A78A9-3BA4-4871-A31E-1875BD59FCF1}">
      <dgm:prSet/>
      <dgm:spPr/>
      <dgm:t>
        <a:bodyPr/>
        <a:lstStyle/>
        <a:p>
          <a:endParaRPr lang="ru-RU"/>
        </a:p>
      </dgm:t>
    </dgm:pt>
    <dgm:pt modelId="{E6B46AFD-EDAC-4308-B983-B2C79FA67664}">
      <dgm:prSet phldrT="[Текст]" custT="1"/>
      <dgm:spPr/>
      <dgm:t>
        <a:bodyPr/>
        <a:lstStyle/>
        <a:p>
          <a:r>
            <a:rPr lang="ru-RU" sz="1800" b="1" dirty="0" smtClean="0"/>
            <a:t>Утверждает</a:t>
          </a:r>
          <a:endParaRPr lang="ru-RU" sz="1800" b="1" dirty="0"/>
        </a:p>
      </dgm:t>
    </dgm:pt>
    <dgm:pt modelId="{7E7A782B-47CD-4AC9-9EEF-0631B541B787}" type="parTrans" cxnId="{1E96B048-63B1-4B0F-8E0C-D97699AD0D70}">
      <dgm:prSet/>
      <dgm:spPr/>
      <dgm:t>
        <a:bodyPr/>
        <a:lstStyle/>
        <a:p>
          <a:endParaRPr lang="ru-RU"/>
        </a:p>
      </dgm:t>
    </dgm:pt>
    <dgm:pt modelId="{1186B666-C0CB-4CD5-A5CE-0F24D77BCD7D}" type="sibTrans" cxnId="{1E96B048-63B1-4B0F-8E0C-D97699AD0D70}">
      <dgm:prSet/>
      <dgm:spPr/>
      <dgm:t>
        <a:bodyPr/>
        <a:lstStyle/>
        <a:p>
          <a:endParaRPr lang="ru-RU"/>
        </a:p>
      </dgm:t>
    </dgm:pt>
    <dgm:pt modelId="{325CF58A-3846-403F-BF0C-E841F795D0B6}" type="pres">
      <dgm:prSet presAssocID="{18488249-765C-4D22-9DC0-DBEF067B97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4B6261-93D1-4487-A629-516B6D604F0F}" type="pres">
      <dgm:prSet presAssocID="{63558016-5CEC-4678-8DD7-51230C906B9B}" presName="linNode" presStyleCnt="0"/>
      <dgm:spPr/>
    </dgm:pt>
    <dgm:pt modelId="{FCE344A1-F2EB-4770-B44B-126BDE454E85}" type="pres">
      <dgm:prSet presAssocID="{63558016-5CEC-4678-8DD7-51230C906B9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483CF-CC0D-4AA6-9E1F-7B3CFBCBACA9}" type="pres">
      <dgm:prSet presAssocID="{63558016-5CEC-4678-8DD7-51230C906B9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9E95F-D1F6-4709-B9FC-450BD07A5E52}" type="pres">
      <dgm:prSet presAssocID="{B62B493E-B54C-4585-8332-95C9F018789E}" presName="sp" presStyleCnt="0"/>
      <dgm:spPr/>
    </dgm:pt>
    <dgm:pt modelId="{ADDFD4B8-4662-4BF6-A5D3-4ABC6AE70B23}" type="pres">
      <dgm:prSet presAssocID="{9811AC2A-57D6-48A1-ACAC-CA58D107C69D}" presName="linNode" presStyleCnt="0"/>
      <dgm:spPr/>
    </dgm:pt>
    <dgm:pt modelId="{FD01992E-5AE9-41B5-B8FA-D0DFC93566F3}" type="pres">
      <dgm:prSet presAssocID="{9811AC2A-57D6-48A1-ACAC-CA58D107C69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BBF47-CEC7-4CAD-A1C8-549C063BD152}" type="pres">
      <dgm:prSet presAssocID="{9811AC2A-57D6-48A1-ACAC-CA58D107C69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981F8D-BF4F-40D1-B40B-D6E74459C68D}" type="pres">
      <dgm:prSet presAssocID="{9ECA5FBA-5EC3-4D4B-8877-F3D43EF10921}" presName="sp" presStyleCnt="0"/>
      <dgm:spPr/>
    </dgm:pt>
    <dgm:pt modelId="{16CBCB3E-8F1E-4632-9744-51098B932ED7}" type="pres">
      <dgm:prSet presAssocID="{32043874-98A0-48EF-8867-2E58EE95019B}" presName="linNode" presStyleCnt="0"/>
      <dgm:spPr/>
    </dgm:pt>
    <dgm:pt modelId="{55FEE29B-0D7E-4C1A-A05C-05353195A004}" type="pres">
      <dgm:prSet presAssocID="{32043874-98A0-48EF-8867-2E58EE95019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AA586D-5177-45ED-B4CF-7261940DCFD3}" type="pres">
      <dgm:prSet presAssocID="{32043874-98A0-48EF-8867-2E58EE95019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C83CB4-AD20-4F94-9385-23FD48EFDB16}" type="presOf" srcId="{FE665FC0-DA25-4F18-84E3-89428B41DCBB}" destId="{967BBF47-CEC7-4CAD-A1C8-549C063BD152}" srcOrd="0" destOrd="0" presId="urn:microsoft.com/office/officeart/2005/8/layout/vList5"/>
    <dgm:cxn modelId="{19F71A81-F0F9-47A0-A2E5-218E4C808EFA}" type="presOf" srcId="{E6B46AFD-EDAC-4308-B983-B2C79FA67664}" destId="{6BAA586D-5177-45ED-B4CF-7261940DCFD3}" srcOrd="0" destOrd="1" presId="urn:microsoft.com/office/officeart/2005/8/layout/vList5"/>
    <dgm:cxn modelId="{B740F241-E778-4894-A31F-FF9ADCE74D99}" type="presOf" srcId="{AD9DB686-41F1-47E8-80D8-316E1F1F0686}" destId="{53E483CF-CC0D-4AA6-9E1F-7B3CFBCBACA9}" srcOrd="0" destOrd="0" presId="urn:microsoft.com/office/officeart/2005/8/layout/vList5"/>
    <dgm:cxn modelId="{C8E7547C-67D7-43C3-BE66-8463CC7206F6}" type="presOf" srcId="{F8B32AB8-791C-4B94-A82E-FCA14EA2B367}" destId="{53E483CF-CC0D-4AA6-9E1F-7B3CFBCBACA9}" srcOrd="0" destOrd="1" presId="urn:microsoft.com/office/officeart/2005/8/layout/vList5"/>
    <dgm:cxn modelId="{20985AE3-3E8D-41C4-8B0F-945DCACC78A8}" type="presOf" srcId="{63558016-5CEC-4678-8DD7-51230C906B9B}" destId="{FCE344A1-F2EB-4770-B44B-126BDE454E85}" srcOrd="0" destOrd="0" presId="urn:microsoft.com/office/officeart/2005/8/layout/vList5"/>
    <dgm:cxn modelId="{CB3862E9-1BF0-433B-99AF-100259B9E229}" srcId="{18488249-765C-4D22-9DC0-DBEF067B97EC}" destId="{63558016-5CEC-4678-8DD7-51230C906B9B}" srcOrd="0" destOrd="0" parTransId="{9E8748B6-BB59-496F-AFB1-2C5C1F584F5F}" sibTransId="{B62B493E-B54C-4585-8332-95C9F018789E}"/>
    <dgm:cxn modelId="{7922F126-8C76-448F-98B5-DF3BD9F5CECC}" type="presOf" srcId="{32043874-98A0-48EF-8867-2E58EE95019B}" destId="{55FEE29B-0D7E-4C1A-A05C-05353195A004}" srcOrd="0" destOrd="0" presId="urn:microsoft.com/office/officeart/2005/8/layout/vList5"/>
    <dgm:cxn modelId="{4E782818-9A56-4CC1-9C05-7D770714272B}" type="presOf" srcId="{18488249-765C-4D22-9DC0-DBEF067B97EC}" destId="{325CF58A-3846-403F-BF0C-E841F795D0B6}" srcOrd="0" destOrd="0" presId="urn:microsoft.com/office/officeart/2005/8/layout/vList5"/>
    <dgm:cxn modelId="{FC6AB272-81B3-485B-9961-4DF1BA32090D}" srcId="{18488249-765C-4D22-9DC0-DBEF067B97EC}" destId="{32043874-98A0-48EF-8867-2E58EE95019B}" srcOrd="2" destOrd="0" parTransId="{268D0078-3222-4594-86A0-245E63DC6DDE}" sibTransId="{418C0CF8-179C-40A7-8778-D8F4EE2BCFA0}"/>
    <dgm:cxn modelId="{9039281F-99DA-4B7F-A73E-6EF155D65FF5}" srcId="{18488249-765C-4D22-9DC0-DBEF067B97EC}" destId="{9811AC2A-57D6-48A1-ACAC-CA58D107C69D}" srcOrd="1" destOrd="0" parTransId="{3E4CA636-6D9C-45A7-A562-F0EF6D3F2B36}" sibTransId="{9ECA5FBA-5EC3-4D4B-8877-F3D43EF10921}"/>
    <dgm:cxn modelId="{F1983F35-0E99-4CAD-98F0-F3C5631C58E2}" srcId="{9811AC2A-57D6-48A1-ACAC-CA58D107C69D}" destId="{FE665FC0-DA25-4F18-84E3-89428B41DCBB}" srcOrd="0" destOrd="0" parTransId="{06076255-BD5B-4344-B817-E5E430644DA9}" sibTransId="{AFC651E1-5F36-43FC-82E4-FDDA348F4A89}"/>
    <dgm:cxn modelId="{C7657AD4-8CE9-40D9-A3C1-78DE1DD5F734}" srcId="{63558016-5CEC-4678-8DD7-51230C906B9B}" destId="{F8B32AB8-791C-4B94-A82E-FCA14EA2B367}" srcOrd="1" destOrd="0" parTransId="{74C6EBBA-40B1-4D25-BE78-0F62D9385A7E}" sibTransId="{B84FC9FB-DA6E-4D80-ABB9-CD763B3D40B1}"/>
    <dgm:cxn modelId="{7387031C-6AC8-4833-AA80-1273EB2EB300}" srcId="{63558016-5CEC-4678-8DD7-51230C906B9B}" destId="{AD9DB686-41F1-47E8-80D8-316E1F1F0686}" srcOrd="0" destOrd="0" parTransId="{711CADCC-7C03-4E86-ADB4-D1F6A0AD1193}" sibTransId="{75266459-A466-4299-92EF-75ACD24DBA03}"/>
    <dgm:cxn modelId="{207A78A9-3BA4-4871-A31E-1875BD59FCF1}" srcId="{32043874-98A0-48EF-8867-2E58EE95019B}" destId="{CA446BF6-9230-4C53-A9FD-A234197A5771}" srcOrd="0" destOrd="0" parTransId="{64CC7DB1-4F82-4824-8C19-F58813DC1F3F}" sibTransId="{F7BF4916-2EC5-4B79-BA55-8C9EF05608BA}"/>
    <dgm:cxn modelId="{1E96B048-63B1-4B0F-8E0C-D97699AD0D70}" srcId="{32043874-98A0-48EF-8867-2E58EE95019B}" destId="{E6B46AFD-EDAC-4308-B983-B2C79FA67664}" srcOrd="1" destOrd="0" parTransId="{7E7A782B-47CD-4AC9-9EEF-0631B541B787}" sibTransId="{1186B666-C0CB-4CD5-A5CE-0F24D77BCD7D}"/>
    <dgm:cxn modelId="{4E033570-8761-4341-8C2C-497C596F2EA3}" type="presOf" srcId="{CA446BF6-9230-4C53-A9FD-A234197A5771}" destId="{6BAA586D-5177-45ED-B4CF-7261940DCFD3}" srcOrd="0" destOrd="0" presId="urn:microsoft.com/office/officeart/2005/8/layout/vList5"/>
    <dgm:cxn modelId="{DBCF2F9D-0941-402E-B28B-39A6975FB3BA}" type="presOf" srcId="{9811AC2A-57D6-48A1-ACAC-CA58D107C69D}" destId="{FD01992E-5AE9-41B5-B8FA-D0DFC93566F3}" srcOrd="0" destOrd="0" presId="urn:microsoft.com/office/officeart/2005/8/layout/vList5"/>
    <dgm:cxn modelId="{2AA43938-88CD-41C0-8D36-78C7D279FD71}" type="presParOf" srcId="{325CF58A-3846-403F-BF0C-E841F795D0B6}" destId="{904B6261-93D1-4487-A629-516B6D604F0F}" srcOrd="0" destOrd="0" presId="urn:microsoft.com/office/officeart/2005/8/layout/vList5"/>
    <dgm:cxn modelId="{34690924-B150-468C-A640-23D7E77A8DE8}" type="presParOf" srcId="{904B6261-93D1-4487-A629-516B6D604F0F}" destId="{FCE344A1-F2EB-4770-B44B-126BDE454E85}" srcOrd="0" destOrd="0" presId="urn:microsoft.com/office/officeart/2005/8/layout/vList5"/>
    <dgm:cxn modelId="{5AAF834D-02D5-4BB6-AD8A-5E83F422B1F0}" type="presParOf" srcId="{904B6261-93D1-4487-A629-516B6D604F0F}" destId="{53E483CF-CC0D-4AA6-9E1F-7B3CFBCBACA9}" srcOrd="1" destOrd="0" presId="urn:microsoft.com/office/officeart/2005/8/layout/vList5"/>
    <dgm:cxn modelId="{D6BC33D2-53BA-4BC6-99F3-73E9557D829C}" type="presParOf" srcId="{325CF58A-3846-403F-BF0C-E841F795D0B6}" destId="{AC89E95F-D1F6-4709-B9FC-450BD07A5E52}" srcOrd="1" destOrd="0" presId="urn:microsoft.com/office/officeart/2005/8/layout/vList5"/>
    <dgm:cxn modelId="{C1AF330E-8730-4193-8671-5619E9A31D1D}" type="presParOf" srcId="{325CF58A-3846-403F-BF0C-E841F795D0B6}" destId="{ADDFD4B8-4662-4BF6-A5D3-4ABC6AE70B23}" srcOrd="2" destOrd="0" presId="urn:microsoft.com/office/officeart/2005/8/layout/vList5"/>
    <dgm:cxn modelId="{929884E6-22C8-4FEC-8063-2B34CBB694CD}" type="presParOf" srcId="{ADDFD4B8-4662-4BF6-A5D3-4ABC6AE70B23}" destId="{FD01992E-5AE9-41B5-B8FA-D0DFC93566F3}" srcOrd="0" destOrd="0" presId="urn:microsoft.com/office/officeart/2005/8/layout/vList5"/>
    <dgm:cxn modelId="{50B16E01-85F3-46CB-AAE7-841486F637D6}" type="presParOf" srcId="{ADDFD4B8-4662-4BF6-A5D3-4ABC6AE70B23}" destId="{967BBF47-CEC7-4CAD-A1C8-549C063BD152}" srcOrd="1" destOrd="0" presId="urn:microsoft.com/office/officeart/2005/8/layout/vList5"/>
    <dgm:cxn modelId="{14138701-ACCE-4933-AD5F-CBCD24C2FB6E}" type="presParOf" srcId="{325CF58A-3846-403F-BF0C-E841F795D0B6}" destId="{F8981F8D-BF4F-40D1-B40B-D6E74459C68D}" srcOrd="3" destOrd="0" presId="urn:microsoft.com/office/officeart/2005/8/layout/vList5"/>
    <dgm:cxn modelId="{C50071B4-30C0-4512-9902-218D072F1D9B}" type="presParOf" srcId="{325CF58A-3846-403F-BF0C-E841F795D0B6}" destId="{16CBCB3E-8F1E-4632-9744-51098B932ED7}" srcOrd="4" destOrd="0" presId="urn:microsoft.com/office/officeart/2005/8/layout/vList5"/>
    <dgm:cxn modelId="{1A2D6781-0B9F-4A66-8D97-C28BDC8A44AD}" type="presParOf" srcId="{16CBCB3E-8F1E-4632-9744-51098B932ED7}" destId="{55FEE29B-0D7E-4C1A-A05C-05353195A004}" srcOrd="0" destOrd="0" presId="urn:microsoft.com/office/officeart/2005/8/layout/vList5"/>
    <dgm:cxn modelId="{644BCBB4-E9FA-4550-9281-9DCCC5756282}" type="presParOf" srcId="{16CBCB3E-8F1E-4632-9744-51098B932ED7}" destId="{6BAA586D-5177-45ED-B4CF-7261940DCF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2B7740-D8FA-4413-A323-629E647188A0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0F131F-C39D-4865-9A3D-63505D8C4EDC}">
      <dgm:prSet phldrT="[Текст]" custT="1"/>
      <dgm:spPr/>
      <dgm:t>
        <a:bodyPr/>
        <a:lstStyle/>
        <a:p>
          <a:r>
            <a:rPr lang="ru-RU" sz="1200" b="1" dirty="0" smtClean="0"/>
            <a:t>Перевод на русский язык</a:t>
          </a:r>
          <a:endParaRPr lang="ru-RU" sz="1200" b="1" dirty="0"/>
        </a:p>
      </dgm:t>
    </dgm:pt>
    <dgm:pt modelId="{FBFA2863-E2EB-4F12-8DA0-4F17B05BF36D}" type="parTrans" cxnId="{CD065639-8718-49D9-9D54-B40F40A30E64}">
      <dgm:prSet/>
      <dgm:spPr/>
      <dgm:t>
        <a:bodyPr/>
        <a:lstStyle/>
        <a:p>
          <a:endParaRPr lang="ru-RU"/>
        </a:p>
      </dgm:t>
    </dgm:pt>
    <dgm:pt modelId="{BA49509D-47F3-4A84-A39B-751B66958413}" type="sibTrans" cxnId="{CD065639-8718-49D9-9D54-B40F40A30E64}">
      <dgm:prSet/>
      <dgm:spPr/>
      <dgm:t>
        <a:bodyPr/>
        <a:lstStyle/>
        <a:p>
          <a:endParaRPr lang="ru-RU"/>
        </a:p>
      </dgm:t>
    </dgm:pt>
    <dgm:pt modelId="{3E363523-62CF-40D5-BD43-BBB43BFA376A}">
      <dgm:prSet phldrT="[Текст]"/>
      <dgm:spPr/>
      <dgm:t>
        <a:bodyPr/>
        <a:lstStyle/>
        <a:p>
          <a:r>
            <a:rPr lang="ru-RU" dirty="0" smtClean="0"/>
            <a:t>Перевод полных текстов печатается в официальном журнале</a:t>
          </a:r>
          <a:endParaRPr lang="ru-RU" dirty="0"/>
        </a:p>
      </dgm:t>
    </dgm:pt>
    <dgm:pt modelId="{E210AE0A-5BC8-46FF-93A7-E6D69B549B27}" type="parTrans" cxnId="{87C91A4A-BBA9-4157-A799-41C77F4A3FE7}">
      <dgm:prSet/>
      <dgm:spPr/>
      <dgm:t>
        <a:bodyPr/>
        <a:lstStyle/>
        <a:p>
          <a:endParaRPr lang="ru-RU"/>
        </a:p>
      </dgm:t>
    </dgm:pt>
    <dgm:pt modelId="{E2282108-4A3D-4872-BCCB-A527FE5C4FBE}" type="sibTrans" cxnId="{87C91A4A-BBA9-4157-A799-41C77F4A3FE7}">
      <dgm:prSet/>
      <dgm:spPr/>
      <dgm:t>
        <a:bodyPr/>
        <a:lstStyle/>
        <a:p>
          <a:endParaRPr lang="ru-RU"/>
        </a:p>
      </dgm:t>
    </dgm:pt>
    <dgm:pt modelId="{A3839F39-CD37-458E-A8DB-1755ADCFC918}">
      <dgm:prSet phldrT="[Текст]"/>
      <dgm:spPr/>
      <dgm:t>
        <a:bodyPr/>
        <a:lstStyle/>
        <a:p>
          <a:r>
            <a:rPr lang="ru-RU" dirty="0" smtClean="0"/>
            <a:t>Перевод карманных рекомендаций</a:t>
          </a:r>
          <a:endParaRPr lang="ru-RU" dirty="0"/>
        </a:p>
      </dgm:t>
    </dgm:pt>
    <dgm:pt modelId="{7D01FBF8-AC76-4414-AA21-597F0085C424}" type="parTrans" cxnId="{3A7B3738-D742-4ED9-A3A4-822AF37BF401}">
      <dgm:prSet/>
      <dgm:spPr/>
      <dgm:t>
        <a:bodyPr/>
        <a:lstStyle/>
        <a:p>
          <a:endParaRPr lang="ru-RU"/>
        </a:p>
      </dgm:t>
    </dgm:pt>
    <dgm:pt modelId="{F875DF59-58A3-43D3-BE28-5F41043D396E}" type="sibTrans" cxnId="{3A7B3738-D742-4ED9-A3A4-822AF37BF401}">
      <dgm:prSet/>
      <dgm:spPr/>
      <dgm:t>
        <a:bodyPr/>
        <a:lstStyle/>
        <a:p>
          <a:endParaRPr lang="ru-RU"/>
        </a:p>
      </dgm:t>
    </dgm:pt>
    <dgm:pt modelId="{E0E60C8F-3A62-4C49-82EF-6B26A28D15FC}">
      <dgm:prSet phldrT="[Текст]" custT="1"/>
      <dgm:spPr/>
      <dgm:t>
        <a:bodyPr/>
        <a:lstStyle/>
        <a:p>
          <a:r>
            <a:rPr lang="ru-RU" sz="1200" b="1" dirty="0" smtClean="0"/>
            <a:t>Распространение</a:t>
          </a:r>
          <a:endParaRPr lang="ru-RU" sz="1200" b="1" dirty="0"/>
        </a:p>
      </dgm:t>
    </dgm:pt>
    <dgm:pt modelId="{D32935AD-DA66-4472-9794-2DD379BF364F}" type="parTrans" cxnId="{27F63406-27FA-413C-94F2-9C6017DF60FF}">
      <dgm:prSet/>
      <dgm:spPr/>
      <dgm:t>
        <a:bodyPr/>
        <a:lstStyle/>
        <a:p>
          <a:endParaRPr lang="ru-RU"/>
        </a:p>
      </dgm:t>
    </dgm:pt>
    <dgm:pt modelId="{82644AA6-0906-4975-9457-50DA548F68F2}" type="sibTrans" cxnId="{27F63406-27FA-413C-94F2-9C6017DF60FF}">
      <dgm:prSet/>
      <dgm:spPr/>
      <dgm:t>
        <a:bodyPr/>
        <a:lstStyle/>
        <a:p>
          <a:endParaRPr lang="ru-RU"/>
        </a:p>
      </dgm:t>
    </dgm:pt>
    <dgm:pt modelId="{4A8C5566-36D4-44A7-B406-67A39BB75A78}">
      <dgm:prSet phldrT="[Текст]"/>
      <dgm:spPr/>
      <dgm:t>
        <a:bodyPr/>
        <a:lstStyle/>
        <a:p>
          <a:r>
            <a:rPr lang="ru-RU" dirty="0" smtClean="0"/>
            <a:t>Все переводы полных текстов и карманных рекомендаций на сайте  </a:t>
          </a:r>
          <a:r>
            <a:rPr lang="en-US" dirty="0" smtClean="0"/>
            <a:t>www.scardio.ru</a:t>
          </a:r>
          <a:endParaRPr lang="ru-RU" dirty="0"/>
        </a:p>
      </dgm:t>
    </dgm:pt>
    <dgm:pt modelId="{4F649860-ED4D-4E72-A4D4-E2209ABAB015}" type="parTrans" cxnId="{83F54F2A-A461-4E9A-B7B8-EA18C1161B1F}">
      <dgm:prSet/>
      <dgm:spPr/>
      <dgm:t>
        <a:bodyPr/>
        <a:lstStyle/>
        <a:p>
          <a:endParaRPr lang="ru-RU"/>
        </a:p>
      </dgm:t>
    </dgm:pt>
    <dgm:pt modelId="{26E6B9D6-834E-4A7D-9FEB-3B930E2BB712}" type="sibTrans" cxnId="{83F54F2A-A461-4E9A-B7B8-EA18C1161B1F}">
      <dgm:prSet/>
      <dgm:spPr/>
      <dgm:t>
        <a:bodyPr/>
        <a:lstStyle/>
        <a:p>
          <a:endParaRPr lang="ru-RU"/>
        </a:p>
      </dgm:t>
    </dgm:pt>
    <dgm:pt modelId="{A1205992-E676-41D6-995C-E94770C60BC8}">
      <dgm:prSet phldrT="[Текст]"/>
      <dgm:spPr/>
      <dgm:t>
        <a:bodyPr/>
        <a:lstStyle/>
        <a:p>
          <a:r>
            <a:rPr lang="ru-RU" dirty="0" smtClean="0"/>
            <a:t>Бумажные версии на конгрессах и конференциях</a:t>
          </a:r>
          <a:endParaRPr lang="ru-RU" dirty="0"/>
        </a:p>
      </dgm:t>
    </dgm:pt>
    <dgm:pt modelId="{74C48B22-3976-49F3-9C95-122BEE9613F7}" type="parTrans" cxnId="{155F761E-5FE8-48F7-9D45-230353E27AC8}">
      <dgm:prSet/>
      <dgm:spPr/>
      <dgm:t>
        <a:bodyPr/>
        <a:lstStyle/>
        <a:p>
          <a:endParaRPr lang="ru-RU"/>
        </a:p>
      </dgm:t>
    </dgm:pt>
    <dgm:pt modelId="{6AC86FED-F8D1-4525-8D4A-A550FA4A1DE7}" type="sibTrans" cxnId="{155F761E-5FE8-48F7-9D45-230353E27AC8}">
      <dgm:prSet/>
      <dgm:spPr/>
      <dgm:t>
        <a:bodyPr/>
        <a:lstStyle/>
        <a:p>
          <a:endParaRPr lang="ru-RU"/>
        </a:p>
      </dgm:t>
    </dgm:pt>
    <dgm:pt modelId="{35ECB2CE-80AB-48A8-8EBD-D371B991196B}">
      <dgm:prSet phldrT="[Текст]" custT="1"/>
      <dgm:spPr/>
      <dgm:t>
        <a:bodyPr/>
        <a:lstStyle/>
        <a:p>
          <a:r>
            <a:rPr lang="ru-RU" sz="1200" b="1" dirty="0" smtClean="0"/>
            <a:t>Использование</a:t>
          </a:r>
          <a:r>
            <a:rPr lang="ru-RU" sz="1200" b="1" baseline="0" dirty="0" smtClean="0"/>
            <a:t> в обучение</a:t>
          </a:r>
          <a:endParaRPr lang="ru-RU" sz="1200" b="1" dirty="0"/>
        </a:p>
      </dgm:t>
    </dgm:pt>
    <dgm:pt modelId="{C0DFE716-DFC6-471D-A2A0-413305D8B8AA}" type="parTrans" cxnId="{C1E9ED58-C776-4AD9-AFEF-6AA071AD2EAB}">
      <dgm:prSet/>
      <dgm:spPr/>
      <dgm:t>
        <a:bodyPr/>
        <a:lstStyle/>
        <a:p>
          <a:endParaRPr lang="ru-RU"/>
        </a:p>
      </dgm:t>
    </dgm:pt>
    <dgm:pt modelId="{4C6F6E2C-8607-4EAA-BC02-276C51586735}" type="sibTrans" cxnId="{C1E9ED58-C776-4AD9-AFEF-6AA071AD2EAB}">
      <dgm:prSet/>
      <dgm:spPr/>
      <dgm:t>
        <a:bodyPr/>
        <a:lstStyle/>
        <a:p>
          <a:endParaRPr lang="ru-RU"/>
        </a:p>
      </dgm:t>
    </dgm:pt>
    <dgm:pt modelId="{42087A10-4D64-45BA-8E62-E7B50750AE41}">
      <dgm:prSet phldrT="[Текст]"/>
      <dgm:spPr/>
      <dgm:t>
        <a:bodyPr/>
        <a:lstStyle/>
        <a:p>
          <a:r>
            <a:rPr lang="ru-RU" dirty="0" smtClean="0"/>
            <a:t>Сессии, посвященные рекомендациям </a:t>
          </a:r>
          <a:endParaRPr lang="ru-RU" dirty="0"/>
        </a:p>
      </dgm:t>
    </dgm:pt>
    <dgm:pt modelId="{F31AF5A2-22D9-423A-B95D-93FEA71EDC61}" type="parTrans" cxnId="{5510166B-28F5-46F5-91C2-168455ADC278}">
      <dgm:prSet/>
      <dgm:spPr/>
      <dgm:t>
        <a:bodyPr/>
        <a:lstStyle/>
        <a:p>
          <a:endParaRPr lang="ru-RU"/>
        </a:p>
      </dgm:t>
    </dgm:pt>
    <dgm:pt modelId="{169EBD90-3C03-49F4-8F8F-2FABAE66EE7B}" type="sibTrans" cxnId="{5510166B-28F5-46F5-91C2-168455ADC278}">
      <dgm:prSet/>
      <dgm:spPr/>
      <dgm:t>
        <a:bodyPr/>
        <a:lstStyle/>
        <a:p>
          <a:endParaRPr lang="ru-RU"/>
        </a:p>
      </dgm:t>
    </dgm:pt>
    <dgm:pt modelId="{CC3E7B37-B402-43EC-9E3E-E007446C1614}">
      <dgm:prSet phldrT="[Текст]"/>
      <dgm:spPr/>
      <dgm:t>
        <a:bodyPr/>
        <a:lstStyle/>
        <a:p>
          <a:r>
            <a:rPr lang="ru-RU" dirty="0" smtClean="0"/>
            <a:t>Российские дни сердца: формат обсуждения клинических случаев по рекомендациям</a:t>
          </a:r>
          <a:endParaRPr lang="ru-RU" dirty="0"/>
        </a:p>
      </dgm:t>
    </dgm:pt>
    <dgm:pt modelId="{3324F79B-7D68-4DDF-81B8-C974BF8929DF}" type="parTrans" cxnId="{AD2F32C3-B511-4911-A97D-5C0330357A12}">
      <dgm:prSet/>
      <dgm:spPr/>
      <dgm:t>
        <a:bodyPr/>
        <a:lstStyle/>
        <a:p>
          <a:endParaRPr lang="ru-RU"/>
        </a:p>
      </dgm:t>
    </dgm:pt>
    <dgm:pt modelId="{AEC6C5F2-0DE5-4437-9227-E0074BC7FA67}" type="sibTrans" cxnId="{AD2F32C3-B511-4911-A97D-5C0330357A12}">
      <dgm:prSet/>
      <dgm:spPr/>
      <dgm:t>
        <a:bodyPr/>
        <a:lstStyle/>
        <a:p>
          <a:endParaRPr lang="ru-RU"/>
        </a:p>
      </dgm:t>
    </dgm:pt>
    <dgm:pt modelId="{57586EA1-03A7-495A-9A1C-C2105B9A3A48}">
      <dgm:prSet/>
      <dgm:spPr/>
      <dgm:t>
        <a:bodyPr/>
        <a:lstStyle/>
        <a:p>
          <a:endParaRPr lang="ru-RU" dirty="0"/>
        </a:p>
      </dgm:t>
    </dgm:pt>
    <dgm:pt modelId="{99F22A7D-1361-4FE4-8EA7-3421BBABD784}" type="parTrans" cxnId="{DE597575-2E72-46B2-A048-104F03F84C01}">
      <dgm:prSet/>
      <dgm:spPr/>
      <dgm:t>
        <a:bodyPr/>
        <a:lstStyle/>
        <a:p>
          <a:endParaRPr lang="ru-RU"/>
        </a:p>
      </dgm:t>
    </dgm:pt>
    <dgm:pt modelId="{6D7B35D6-24D8-4729-9408-2E1F175DC675}" type="sibTrans" cxnId="{DE597575-2E72-46B2-A048-104F03F84C01}">
      <dgm:prSet/>
      <dgm:spPr/>
      <dgm:t>
        <a:bodyPr/>
        <a:lstStyle/>
        <a:p>
          <a:endParaRPr lang="ru-RU"/>
        </a:p>
      </dgm:t>
    </dgm:pt>
    <dgm:pt modelId="{6CFF7DC2-684C-4CA2-9A45-B9565E94B889}">
      <dgm:prSet/>
      <dgm:spPr/>
      <dgm:t>
        <a:bodyPr/>
        <a:lstStyle/>
        <a:p>
          <a:endParaRPr lang="ru-RU" dirty="0"/>
        </a:p>
      </dgm:t>
    </dgm:pt>
    <dgm:pt modelId="{12FC1F00-4D95-4556-850A-A01E96AB51B9}" type="parTrans" cxnId="{20227D14-65C4-415A-8E36-998E19772A67}">
      <dgm:prSet/>
      <dgm:spPr/>
      <dgm:t>
        <a:bodyPr/>
        <a:lstStyle/>
        <a:p>
          <a:endParaRPr lang="ru-RU"/>
        </a:p>
      </dgm:t>
    </dgm:pt>
    <dgm:pt modelId="{FE199F5C-73E1-4F86-9FFD-A982E30DA616}" type="sibTrans" cxnId="{20227D14-65C4-415A-8E36-998E19772A67}">
      <dgm:prSet/>
      <dgm:spPr/>
      <dgm:t>
        <a:bodyPr/>
        <a:lstStyle/>
        <a:p>
          <a:endParaRPr lang="ru-RU"/>
        </a:p>
      </dgm:t>
    </dgm:pt>
    <dgm:pt modelId="{0394932A-0281-45F9-A175-886CBAA45A46}">
      <dgm:prSet/>
      <dgm:spPr/>
      <dgm:t>
        <a:bodyPr/>
        <a:lstStyle/>
        <a:p>
          <a:endParaRPr lang="ru-RU" dirty="0"/>
        </a:p>
      </dgm:t>
    </dgm:pt>
    <dgm:pt modelId="{6F9243C6-653F-4D10-8DA2-27AA8E511BAB}" type="parTrans" cxnId="{6299D4E0-8BD5-423C-9DA8-63D36C7777D6}">
      <dgm:prSet/>
      <dgm:spPr/>
      <dgm:t>
        <a:bodyPr/>
        <a:lstStyle/>
        <a:p>
          <a:endParaRPr lang="ru-RU"/>
        </a:p>
      </dgm:t>
    </dgm:pt>
    <dgm:pt modelId="{2FD8B3EB-6770-4AF3-85D0-51F03AB79D36}" type="sibTrans" cxnId="{6299D4E0-8BD5-423C-9DA8-63D36C7777D6}">
      <dgm:prSet/>
      <dgm:spPr/>
      <dgm:t>
        <a:bodyPr/>
        <a:lstStyle/>
        <a:p>
          <a:endParaRPr lang="ru-RU"/>
        </a:p>
      </dgm:t>
    </dgm:pt>
    <dgm:pt modelId="{3C254261-4551-451D-B2DE-F759968E8ABB}">
      <dgm:prSet/>
      <dgm:spPr/>
      <dgm:t>
        <a:bodyPr/>
        <a:lstStyle/>
        <a:p>
          <a:endParaRPr lang="ru-RU" dirty="0"/>
        </a:p>
      </dgm:t>
    </dgm:pt>
    <dgm:pt modelId="{3B62D130-04C0-40BF-8C8D-7600AFAB3121}" type="parTrans" cxnId="{1346D6A7-62ED-41A1-A890-CA3172FF25FD}">
      <dgm:prSet/>
      <dgm:spPr/>
      <dgm:t>
        <a:bodyPr/>
        <a:lstStyle/>
        <a:p>
          <a:endParaRPr lang="ru-RU"/>
        </a:p>
      </dgm:t>
    </dgm:pt>
    <dgm:pt modelId="{DB4C4D2C-277F-4EF3-A4FE-50ED48FBCEEF}" type="sibTrans" cxnId="{1346D6A7-62ED-41A1-A890-CA3172FF25FD}">
      <dgm:prSet/>
      <dgm:spPr/>
      <dgm:t>
        <a:bodyPr/>
        <a:lstStyle/>
        <a:p>
          <a:endParaRPr lang="ru-RU"/>
        </a:p>
      </dgm:t>
    </dgm:pt>
    <dgm:pt modelId="{2F9C7DBF-F385-4827-B720-02446E8C939E}" type="pres">
      <dgm:prSet presAssocID="{E42B7740-D8FA-4413-A323-629E647188A0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2A47018-8FEE-4305-B699-BCBC8DC6A1F9}" type="pres">
      <dgm:prSet presAssocID="{BA0F131F-C39D-4865-9A3D-63505D8C4EDC}" presName="posSpace" presStyleCnt="0"/>
      <dgm:spPr/>
    </dgm:pt>
    <dgm:pt modelId="{9175F59A-5FA0-4DC9-BF39-F59038CCF981}" type="pres">
      <dgm:prSet presAssocID="{BA0F131F-C39D-4865-9A3D-63505D8C4EDC}" presName="vertFlow" presStyleCnt="0"/>
      <dgm:spPr/>
    </dgm:pt>
    <dgm:pt modelId="{44BB8663-7D18-46D9-BA25-E104C9440F38}" type="pres">
      <dgm:prSet presAssocID="{BA0F131F-C39D-4865-9A3D-63505D8C4EDC}" presName="topSpace" presStyleCnt="0"/>
      <dgm:spPr/>
    </dgm:pt>
    <dgm:pt modelId="{7EF8EF1A-E45C-432D-8E1F-0513C32908D5}" type="pres">
      <dgm:prSet presAssocID="{BA0F131F-C39D-4865-9A3D-63505D8C4EDC}" presName="firstComp" presStyleCnt="0"/>
      <dgm:spPr/>
    </dgm:pt>
    <dgm:pt modelId="{99C50526-757A-4B8A-AD5E-2DC0ACA311D2}" type="pres">
      <dgm:prSet presAssocID="{BA0F131F-C39D-4865-9A3D-63505D8C4EDC}" presName="firstChild" presStyleLbl="bgAccFollowNode1" presStyleIdx="0" presStyleCnt="10"/>
      <dgm:spPr/>
      <dgm:t>
        <a:bodyPr/>
        <a:lstStyle/>
        <a:p>
          <a:endParaRPr lang="ru-RU"/>
        </a:p>
      </dgm:t>
    </dgm:pt>
    <dgm:pt modelId="{28A402A6-59C3-4245-9657-BC9843043882}" type="pres">
      <dgm:prSet presAssocID="{BA0F131F-C39D-4865-9A3D-63505D8C4EDC}" presName="firstChildTx" presStyleLbl="bgAccFollow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CFAEA-9AE5-4746-92DF-4CFDD9AF8E2F}" type="pres">
      <dgm:prSet presAssocID="{A3839F39-CD37-458E-A8DB-1755ADCFC918}" presName="comp" presStyleCnt="0"/>
      <dgm:spPr/>
    </dgm:pt>
    <dgm:pt modelId="{50EAC35E-A652-4A5B-BB9A-0AF2F7A89E9E}" type="pres">
      <dgm:prSet presAssocID="{A3839F39-CD37-458E-A8DB-1755ADCFC918}" presName="child" presStyleLbl="bgAccFollowNode1" presStyleIdx="1" presStyleCnt="10"/>
      <dgm:spPr/>
      <dgm:t>
        <a:bodyPr/>
        <a:lstStyle/>
        <a:p>
          <a:endParaRPr lang="ru-RU"/>
        </a:p>
      </dgm:t>
    </dgm:pt>
    <dgm:pt modelId="{92A1F9CD-E443-49AC-954D-267DF3AE9206}" type="pres">
      <dgm:prSet presAssocID="{A3839F39-CD37-458E-A8DB-1755ADCFC918}" presName="childTx" presStyleLbl="bgAccFollow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27E37-D3BE-4DEC-9014-0D17F592BC81}" type="pres">
      <dgm:prSet presAssocID="{0394932A-0281-45F9-A175-886CBAA45A46}" presName="comp" presStyleCnt="0"/>
      <dgm:spPr/>
    </dgm:pt>
    <dgm:pt modelId="{A022253E-823F-4CC7-B098-271EC22E14FF}" type="pres">
      <dgm:prSet presAssocID="{0394932A-0281-45F9-A175-886CBAA45A46}" presName="child" presStyleLbl="bgAccFollowNode1" presStyleIdx="2" presStyleCnt="10"/>
      <dgm:spPr/>
      <dgm:t>
        <a:bodyPr/>
        <a:lstStyle/>
        <a:p>
          <a:endParaRPr lang="ru-RU"/>
        </a:p>
      </dgm:t>
    </dgm:pt>
    <dgm:pt modelId="{19FB18F7-6C78-4FFC-91D2-4C2DD6BAC01D}" type="pres">
      <dgm:prSet presAssocID="{0394932A-0281-45F9-A175-886CBAA45A46}" presName="childTx" presStyleLbl="bgAccFollow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0FD33-2B50-472F-9977-C00D563FF340}" type="pres">
      <dgm:prSet presAssocID="{BA0F131F-C39D-4865-9A3D-63505D8C4EDC}" presName="negSpace" presStyleCnt="0"/>
      <dgm:spPr/>
    </dgm:pt>
    <dgm:pt modelId="{311A93DF-6C15-43E8-A022-B10BFE1D8EF1}" type="pres">
      <dgm:prSet presAssocID="{BA0F131F-C39D-4865-9A3D-63505D8C4EDC}" presName="circle" presStyleLbl="node1" presStyleIdx="0" presStyleCnt="4" custScaleX="103669"/>
      <dgm:spPr/>
      <dgm:t>
        <a:bodyPr/>
        <a:lstStyle/>
        <a:p>
          <a:endParaRPr lang="ru-RU"/>
        </a:p>
      </dgm:t>
    </dgm:pt>
    <dgm:pt modelId="{B12AC7ED-CEAA-4F5A-865F-779806FE22E3}" type="pres">
      <dgm:prSet presAssocID="{BA49509D-47F3-4A84-A39B-751B66958413}" presName="transSpace" presStyleCnt="0"/>
      <dgm:spPr/>
    </dgm:pt>
    <dgm:pt modelId="{9D5450A9-B26E-43F9-9B9D-800FDD3D3E1C}" type="pres">
      <dgm:prSet presAssocID="{E0E60C8F-3A62-4C49-82EF-6B26A28D15FC}" presName="posSpace" presStyleCnt="0"/>
      <dgm:spPr/>
    </dgm:pt>
    <dgm:pt modelId="{13B98CAC-EDB3-4390-A088-16ADF4D4BDC6}" type="pres">
      <dgm:prSet presAssocID="{E0E60C8F-3A62-4C49-82EF-6B26A28D15FC}" presName="vertFlow" presStyleCnt="0"/>
      <dgm:spPr/>
    </dgm:pt>
    <dgm:pt modelId="{C57A5F13-769E-4BA6-9C53-9D0FE31E41E0}" type="pres">
      <dgm:prSet presAssocID="{E0E60C8F-3A62-4C49-82EF-6B26A28D15FC}" presName="topSpace" presStyleCnt="0"/>
      <dgm:spPr/>
    </dgm:pt>
    <dgm:pt modelId="{60249850-236C-42CB-BD78-044ADDB1905F}" type="pres">
      <dgm:prSet presAssocID="{E0E60C8F-3A62-4C49-82EF-6B26A28D15FC}" presName="firstComp" presStyleCnt="0"/>
      <dgm:spPr/>
    </dgm:pt>
    <dgm:pt modelId="{2D5CB0D3-2BE5-46C6-8371-051A9FED72F1}" type="pres">
      <dgm:prSet presAssocID="{E0E60C8F-3A62-4C49-82EF-6B26A28D15FC}" presName="firstChild" presStyleLbl="bgAccFollowNode1" presStyleIdx="3" presStyleCnt="10"/>
      <dgm:spPr/>
      <dgm:t>
        <a:bodyPr/>
        <a:lstStyle/>
        <a:p>
          <a:endParaRPr lang="ru-RU"/>
        </a:p>
      </dgm:t>
    </dgm:pt>
    <dgm:pt modelId="{E46166EF-7EB2-4C8D-9C27-556161C23E9E}" type="pres">
      <dgm:prSet presAssocID="{E0E60C8F-3A62-4C49-82EF-6B26A28D15FC}" presName="firstChildTx" presStyleLbl="bgAccFollow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1C154-E164-4268-8A42-4F8D63B814F2}" type="pres">
      <dgm:prSet presAssocID="{A1205992-E676-41D6-995C-E94770C60BC8}" presName="comp" presStyleCnt="0"/>
      <dgm:spPr/>
    </dgm:pt>
    <dgm:pt modelId="{E1D83AF6-09A4-4C03-8562-99D3E179FF4D}" type="pres">
      <dgm:prSet presAssocID="{A1205992-E676-41D6-995C-E94770C60BC8}" presName="child" presStyleLbl="bgAccFollowNode1" presStyleIdx="4" presStyleCnt="10" custLinFactNeighborX="54" custLinFactNeighborY="2220"/>
      <dgm:spPr/>
      <dgm:t>
        <a:bodyPr/>
        <a:lstStyle/>
        <a:p>
          <a:endParaRPr lang="ru-RU"/>
        </a:p>
      </dgm:t>
    </dgm:pt>
    <dgm:pt modelId="{236309BF-B242-41F0-A039-2F5176889972}" type="pres">
      <dgm:prSet presAssocID="{A1205992-E676-41D6-995C-E94770C60BC8}" presName="childTx" presStyleLbl="bgAccFollow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10757-010C-4A2D-B1BD-E0FA6C78D3D1}" type="pres">
      <dgm:prSet presAssocID="{57586EA1-03A7-495A-9A1C-C2105B9A3A48}" presName="comp" presStyleCnt="0"/>
      <dgm:spPr/>
    </dgm:pt>
    <dgm:pt modelId="{0B10E2AF-0BDF-496E-A334-D98FF4CAF43E}" type="pres">
      <dgm:prSet presAssocID="{57586EA1-03A7-495A-9A1C-C2105B9A3A48}" presName="child" presStyleLbl="bgAccFollowNode1" presStyleIdx="5" presStyleCnt="10"/>
      <dgm:spPr/>
      <dgm:t>
        <a:bodyPr/>
        <a:lstStyle/>
        <a:p>
          <a:endParaRPr lang="ru-RU"/>
        </a:p>
      </dgm:t>
    </dgm:pt>
    <dgm:pt modelId="{8537E94C-4A27-423E-BC70-BAF69F2B6D36}" type="pres">
      <dgm:prSet presAssocID="{57586EA1-03A7-495A-9A1C-C2105B9A3A48}" presName="childTx" presStyleLbl="bgAccFollow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28B466-4268-4728-82F1-F559DC65F3C7}" type="pres">
      <dgm:prSet presAssocID="{E0E60C8F-3A62-4C49-82EF-6B26A28D15FC}" presName="negSpace" presStyleCnt="0"/>
      <dgm:spPr/>
    </dgm:pt>
    <dgm:pt modelId="{420AD973-1F97-4BC1-9512-82114A1440F3}" type="pres">
      <dgm:prSet presAssocID="{E0E60C8F-3A62-4C49-82EF-6B26A28D15FC}" presName="circle" presStyleLbl="node1" presStyleIdx="1" presStyleCnt="4"/>
      <dgm:spPr/>
      <dgm:t>
        <a:bodyPr/>
        <a:lstStyle/>
        <a:p>
          <a:endParaRPr lang="ru-RU"/>
        </a:p>
      </dgm:t>
    </dgm:pt>
    <dgm:pt modelId="{C246F733-9D59-4D3D-8EBE-607886BC41D7}" type="pres">
      <dgm:prSet presAssocID="{82644AA6-0906-4975-9457-50DA548F68F2}" presName="transSpace" presStyleCnt="0"/>
      <dgm:spPr/>
    </dgm:pt>
    <dgm:pt modelId="{255BD4B5-1324-497F-9942-E44BD5FB4EC9}" type="pres">
      <dgm:prSet presAssocID="{35ECB2CE-80AB-48A8-8EBD-D371B991196B}" presName="posSpace" presStyleCnt="0"/>
      <dgm:spPr/>
    </dgm:pt>
    <dgm:pt modelId="{DD087AC4-5B03-43EC-9E99-DCE03DB8F2A7}" type="pres">
      <dgm:prSet presAssocID="{35ECB2CE-80AB-48A8-8EBD-D371B991196B}" presName="vertFlow" presStyleCnt="0"/>
      <dgm:spPr/>
    </dgm:pt>
    <dgm:pt modelId="{D7B23DF2-2881-49F4-8692-6326F5AC0F37}" type="pres">
      <dgm:prSet presAssocID="{35ECB2CE-80AB-48A8-8EBD-D371B991196B}" presName="topSpace" presStyleCnt="0"/>
      <dgm:spPr/>
    </dgm:pt>
    <dgm:pt modelId="{58B5756D-37F0-47E1-9C62-B86514C77D34}" type="pres">
      <dgm:prSet presAssocID="{35ECB2CE-80AB-48A8-8EBD-D371B991196B}" presName="firstComp" presStyleCnt="0"/>
      <dgm:spPr/>
    </dgm:pt>
    <dgm:pt modelId="{A74ED407-6188-4CDF-89C5-9444B39E0AA2}" type="pres">
      <dgm:prSet presAssocID="{35ECB2CE-80AB-48A8-8EBD-D371B991196B}" presName="firstChild" presStyleLbl="bgAccFollowNode1" presStyleIdx="6" presStyleCnt="10"/>
      <dgm:spPr/>
      <dgm:t>
        <a:bodyPr/>
        <a:lstStyle/>
        <a:p>
          <a:endParaRPr lang="ru-RU"/>
        </a:p>
      </dgm:t>
    </dgm:pt>
    <dgm:pt modelId="{D3EF29D9-C1A9-4EF1-BDEF-A68054BF3EA2}" type="pres">
      <dgm:prSet presAssocID="{35ECB2CE-80AB-48A8-8EBD-D371B991196B}" presName="firstChildTx" presStyleLbl="bgAccFollow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F35B9A-D576-4657-957E-AFDAC69A1C39}" type="pres">
      <dgm:prSet presAssocID="{CC3E7B37-B402-43EC-9E3E-E007446C1614}" presName="comp" presStyleCnt="0"/>
      <dgm:spPr/>
    </dgm:pt>
    <dgm:pt modelId="{513CFC1A-2A19-48C3-B955-A5E8B091AEAD}" type="pres">
      <dgm:prSet presAssocID="{CC3E7B37-B402-43EC-9E3E-E007446C1614}" presName="child" presStyleLbl="bgAccFollowNode1" presStyleIdx="7" presStyleCnt="10"/>
      <dgm:spPr/>
      <dgm:t>
        <a:bodyPr/>
        <a:lstStyle/>
        <a:p>
          <a:endParaRPr lang="ru-RU"/>
        </a:p>
      </dgm:t>
    </dgm:pt>
    <dgm:pt modelId="{2D49584A-552A-4650-B8E7-29A591F58A33}" type="pres">
      <dgm:prSet presAssocID="{CC3E7B37-B402-43EC-9E3E-E007446C1614}" presName="childTx" presStyleLbl="bgAccFollow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F1D1F-E7DD-4B17-AD3D-252468D3084C}" type="pres">
      <dgm:prSet presAssocID="{6CFF7DC2-684C-4CA2-9A45-B9565E94B889}" presName="comp" presStyleCnt="0"/>
      <dgm:spPr/>
    </dgm:pt>
    <dgm:pt modelId="{28CE49F3-7849-48F4-85ED-A956EB869B40}" type="pres">
      <dgm:prSet presAssocID="{6CFF7DC2-684C-4CA2-9A45-B9565E94B889}" presName="child" presStyleLbl="bgAccFollowNode1" presStyleIdx="8" presStyleCnt="10"/>
      <dgm:spPr/>
      <dgm:t>
        <a:bodyPr/>
        <a:lstStyle/>
        <a:p>
          <a:endParaRPr lang="ru-RU"/>
        </a:p>
      </dgm:t>
    </dgm:pt>
    <dgm:pt modelId="{A1958FEF-FBDD-4468-886F-4736DE655C13}" type="pres">
      <dgm:prSet presAssocID="{6CFF7DC2-684C-4CA2-9A45-B9565E94B889}" presName="childTx" presStyleLbl="bgAccFollow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A4A54-A0B2-4493-9176-B637FF6F21F9}" type="pres">
      <dgm:prSet presAssocID="{35ECB2CE-80AB-48A8-8EBD-D371B991196B}" presName="negSpace" presStyleCnt="0"/>
      <dgm:spPr/>
    </dgm:pt>
    <dgm:pt modelId="{7476FD03-79C9-4574-AD3F-C9652DE1F070}" type="pres">
      <dgm:prSet presAssocID="{35ECB2CE-80AB-48A8-8EBD-D371B991196B}" presName="circle" presStyleLbl="node1" presStyleIdx="2" presStyleCnt="4" custLinFactNeighborX="-2108" custLinFactNeighborY="-1818"/>
      <dgm:spPr/>
      <dgm:t>
        <a:bodyPr/>
        <a:lstStyle/>
        <a:p>
          <a:endParaRPr lang="ru-RU"/>
        </a:p>
      </dgm:t>
    </dgm:pt>
    <dgm:pt modelId="{0315C7FF-6AB2-4964-806E-472C8F55F6B0}" type="pres">
      <dgm:prSet presAssocID="{4C6F6E2C-8607-4EAA-BC02-276C51586735}" presName="transSpace" presStyleCnt="0"/>
      <dgm:spPr/>
    </dgm:pt>
    <dgm:pt modelId="{5540A093-0326-4DB5-9D0C-074CE1BCB86B}" type="pres">
      <dgm:prSet presAssocID="{3C254261-4551-451D-B2DE-F759968E8ABB}" presName="posSpace" presStyleCnt="0"/>
      <dgm:spPr/>
    </dgm:pt>
    <dgm:pt modelId="{E14F534A-5188-4AB9-BE33-CEB53420CC25}" type="pres">
      <dgm:prSet presAssocID="{3C254261-4551-451D-B2DE-F759968E8ABB}" presName="vertFlow" presStyleCnt="0"/>
      <dgm:spPr/>
    </dgm:pt>
    <dgm:pt modelId="{8DA64AA8-6AD6-413E-92BD-9C9F4A16C25A}" type="pres">
      <dgm:prSet presAssocID="{3C254261-4551-451D-B2DE-F759968E8ABB}" presName="topSpace" presStyleCnt="0"/>
      <dgm:spPr/>
    </dgm:pt>
    <dgm:pt modelId="{BED41DAF-3D3A-46E7-AEE2-AB7CB87DF9E7}" type="pres">
      <dgm:prSet presAssocID="{3C254261-4551-451D-B2DE-F759968E8ABB}" presName="firstComp" presStyleCnt="0"/>
      <dgm:spPr/>
    </dgm:pt>
    <dgm:pt modelId="{0301BB2B-1F9F-40C5-8504-85029BA78D73}" type="pres">
      <dgm:prSet presAssocID="{3C254261-4551-451D-B2DE-F759968E8ABB}" presName="firstChild" presStyleLbl="bgAccFollowNode1" presStyleIdx="9" presStyleCnt="10" custLinFactNeighborX="-3191" custLinFactNeighborY="6890"/>
      <dgm:spPr/>
      <dgm:t>
        <a:bodyPr/>
        <a:lstStyle/>
        <a:p>
          <a:endParaRPr lang="ru-RU"/>
        </a:p>
      </dgm:t>
    </dgm:pt>
    <dgm:pt modelId="{D45E19FE-AC11-4BA6-96E3-F3230E17ED4B}" type="pres">
      <dgm:prSet presAssocID="{3C254261-4551-451D-B2DE-F759968E8ABB}" presName="firstChildTx" presStyleLbl="bgAccFollowNode1" presStyleIdx="9" presStyleCnt="10">
        <dgm:presLayoutVars>
          <dgm:bulletEnabled val="1"/>
        </dgm:presLayoutVars>
      </dgm:prSet>
      <dgm:spPr/>
    </dgm:pt>
    <dgm:pt modelId="{0E577D95-6DFE-452B-9CA7-4069B27F3F3A}" type="pres">
      <dgm:prSet presAssocID="{3C254261-4551-451D-B2DE-F759968E8ABB}" presName="negSpace" presStyleCnt="0"/>
      <dgm:spPr/>
    </dgm:pt>
    <dgm:pt modelId="{DCB093B9-4A8E-4233-82AC-B24491960BCD}" type="pres">
      <dgm:prSet presAssocID="{3C254261-4551-451D-B2DE-F759968E8ABB}" presName="circle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126CA73C-8CA1-4489-9B03-4D9105A81F00}" type="presOf" srcId="{BA0F131F-C39D-4865-9A3D-63505D8C4EDC}" destId="{311A93DF-6C15-43E8-A022-B10BFE1D8EF1}" srcOrd="0" destOrd="0" presId="urn:microsoft.com/office/officeart/2005/8/layout/hList9"/>
    <dgm:cxn modelId="{27F63406-27FA-413C-94F2-9C6017DF60FF}" srcId="{E42B7740-D8FA-4413-A323-629E647188A0}" destId="{E0E60C8F-3A62-4C49-82EF-6B26A28D15FC}" srcOrd="1" destOrd="0" parTransId="{D32935AD-DA66-4472-9794-2DD379BF364F}" sibTransId="{82644AA6-0906-4975-9457-50DA548F68F2}"/>
    <dgm:cxn modelId="{16B879E4-13F0-4DF6-9E5E-FE99AA5BE72F}" type="presOf" srcId="{A3839F39-CD37-458E-A8DB-1755ADCFC918}" destId="{92A1F9CD-E443-49AC-954D-267DF3AE9206}" srcOrd="1" destOrd="0" presId="urn:microsoft.com/office/officeart/2005/8/layout/hList9"/>
    <dgm:cxn modelId="{87C91A4A-BBA9-4157-A799-41C77F4A3FE7}" srcId="{BA0F131F-C39D-4865-9A3D-63505D8C4EDC}" destId="{3E363523-62CF-40D5-BD43-BBB43BFA376A}" srcOrd="0" destOrd="0" parTransId="{E210AE0A-5BC8-46FF-93A7-E6D69B549B27}" sibTransId="{E2282108-4A3D-4872-BCCB-A527FE5C4FBE}"/>
    <dgm:cxn modelId="{51573BFD-C94E-4294-9D31-C83737C54564}" type="presOf" srcId="{3E363523-62CF-40D5-BD43-BBB43BFA376A}" destId="{28A402A6-59C3-4245-9657-BC9843043882}" srcOrd="1" destOrd="0" presId="urn:microsoft.com/office/officeart/2005/8/layout/hList9"/>
    <dgm:cxn modelId="{40AD5599-D894-4A77-96E1-6A13C8E3D3A0}" type="presOf" srcId="{42087A10-4D64-45BA-8E62-E7B50750AE41}" destId="{A74ED407-6188-4CDF-89C5-9444B39E0AA2}" srcOrd="0" destOrd="0" presId="urn:microsoft.com/office/officeart/2005/8/layout/hList9"/>
    <dgm:cxn modelId="{3AF9A0AA-D617-4145-BBDA-CF9D18069222}" type="presOf" srcId="{4A8C5566-36D4-44A7-B406-67A39BB75A78}" destId="{E46166EF-7EB2-4C8D-9C27-556161C23E9E}" srcOrd="1" destOrd="0" presId="urn:microsoft.com/office/officeart/2005/8/layout/hList9"/>
    <dgm:cxn modelId="{83F54F2A-A461-4E9A-B7B8-EA18C1161B1F}" srcId="{E0E60C8F-3A62-4C49-82EF-6B26A28D15FC}" destId="{4A8C5566-36D4-44A7-B406-67A39BB75A78}" srcOrd="0" destOrd="0" parTransId="{4F649860-ED4D-4E72-A4D4-E2209ABAB015}" sibTransId="{26E6B9D6-834E-4A7D-9FEB-3B930E2BB712}"/>
    <dgm:cxn modelId="{5510166B-28F5-46F5-91C2-168455ADC278}" srcId="{35ECB2CE-80AB-48A8-8EBD-D371B991196B}" destId="{42087A10-4D64-45BA-8E62-E7B50750AE41}" srcOrd="0" destOrd="0" parTransId="{F31AF5A2-22D9-423A-B95D-93FEA71EDC61}" sibTransId="{169EBD90-3C03-49F4-8F8F-2FABAE66EE7B}"/>
    <dgm:cxn modelId="{1346D6A7-62ED-41A1-A890-CA3172FF25FD}" srcId="{E42B7740-D8FA-4413-A323-629E647188A0}" destId="{3C254261-4551-451D-B2DE-F759968E8ABB}" srcOrd="3" destOrd="0" parTransId="{3B62D130-04C0-40BF-8C8D-7600AFAB3121}" sibTransId="{DB4C4D2C-277F-4EF3-A4FE-50ED48FBCEEF}"/>
    <dgm:cxn modelId="{155F761E-5FE8-48F7-9D45-230353E27AC8}" srcId="{E0E60C8F-3A62-4C49-82EF-6B26A28D15FC}" destId="{A1205992-E676-41D6-995C-E94770C60BC8}" srcOrd="1" destOrd="0" parTransId="{74C48B22-3976-49F3-9C95-122BEE9613F7}" sibTransId="{6AC86FED-F8D1-4525-8D4A-A550FA4A1DE7}"/>
    <dgm:cxn modelId="{17999F13-6AAA-40E8-8C75-7F19D1827851}" type="presOf" srcId="{3C254261-4551-451D-B2DE-F759968E8ABB}" destId="{DCB093B9-4A8E-4233-82AC-B24491960BCD}" srcOrd="0" destOrd="0" presId="urn:microsoft.com/office/officeart/2005/8/layout/hList9"/>
    <dgm:cxn modelId="{386AB706-F6BD-43EE-8D5A-4AC38A0EB5C8}" type="presOf" srcId="{6CFF7DC2-684C-4CA2-9A45-B9565E94B889}" destId="{28CE49F3-7849-48F4-85ED-A956EB869B40}" srcOrd="0" destOrd="0" presId="urn:microsoft.com/office/officeart/2005/8/layout/hList9"/>
    <dgm:cxn modelId="{AD2F32C3-B511-4911-A97D-5C0330357A12}" srcId="{35ECB2CE-80AB-48A8-8EBD-D371B991196B}" destId="{CC3E7B37-B402-43EC-9E3E-E007446C1614}" srcOrd="1" destOrd="0" parTransId="{3324F79B-7D68-4DDF-81B8-C974BF8929DF}" sibTransId="{AEC6C5F2-0DE5-4437-9227-E0074BC7FA67}"/>
    <dgm:cxn modelId="{C1E9ED58-C776-4AD9-AFEF-6AA071AD2EAB}" srcId="{E42B7740-D8FA-4413-A323-629E647188A0}" destId="{35ECB2CE-80AB-48A8-8EBD-D371B991196B}" srcOrd="2" destOrd="0" parTransId="{C0DFE716-DFC6-471D-A2A0-413305D8B8AA}" sibTransId="{4C6F6E2C-8607-4EAA-BC02-276C51586735}"/>
    <dgm:cxn modelId="{48349433-091E-4F37-9A03-33753DADDCF8}" type="presOf" srcId="{6CFF7DC2-684C-4CA2-9A45-B9565E94B889}" destId="{A1958FEF-FBDD-4468-886F-4736DE655C13}" srcOrd="1" destOrd="0" presId="urn:microsoft.com/office/officeart/2005/8/layout/hList9"/>
    <dgm:cxn modelId="{CD065639-8718-49D9-9D54-B40F40A30E64}" srcId="{E42B7740-D8FA-4413-A323-629E647188A0}" destId="{BA0F131F-C39D-4865-9A3D-63505D8C4EDC}" srcOrd="0" destOrd="0" parTransId="{FBFA2863-E2EB-4F12-8DA0-4F17B05BF36D}" sibTransId="{BA49509D-47F3-4A84-A39B-751B66958413}"/>
    <dgm:cxn modelId="{DB0FD03A-9301-4330-9241-AA9D86326815}" type="presOf" srcId="{4A8C5566-36D4-44A7-B406-67A39BB75A78}" destId="{2D5CB0D3-2BE5-46C6-8371-051A9FED72F1}" srcOrd="0" destOrd="0" presId="urn:microsoft.com/office/officeart/2005/8/layout/hList9"/>
    <dgm:cxn modelId="{13745BAE-3493-4087-B247-163D52CF5C53}" type="presOf" srcId="{A3839F39-CD37-458E-A8DB-1755ADCFC918}" destId="{50EAC35E-A652-4A5B-BB9A-0AF2F7A89E9E}" srcOrd="0" destOrd="0" presId="urn:microsoft.com/office/officeart/2005/8/layout/hList9"/>
    <dgm:cxn modelId="{0075C814-A9D0-4FC1-929E-8BD65F52E6D9}" type="presOf" srcId="{3E363523-62CF-40D5-BD43-BBB43BFA376A}" destId="{99C50526-757A-4B8A-AD5E-2DC0ACA311D2}" srcOrd="0" destOrd="0" presId="urn:microsoft.com/office/officeart/2005/8/layout/hList9"/>
    <dgm:cxn modelId="{DE597575-2E72-46B2-A048-104F03F84C01}" srcId="{E0E60C8F-3A62-4C49-82EF-6B26A28D15FC}" destId="{57586EA1-03A7-495A-9A1C-C2105B9A3A48}" srcOrd="2" destOrd="0" parTransId="{99F22A7D-1361-4FE4-8EA7-3421BBABD784}" sibTransId="{6D7B35D6-24D8-4729-9408-2E1F175DC675}"/>
    <dgm:cxn modelId="{776C892A-53C6-43CE-A0F5-F4151C053348}" type="presOf" srcId="{E42B7740-D8FA-4413-A323-629E647188A0}" destId="{2F9C7DBF-F385-4827-B720-02446E8C939E}" srcOrd="0" destOrd="0" presId="urn:microsoft.com/office/officeart/2005/8/layout/hList9"/>
    <dgm:cxn modelId="{790CCB8F-A299-43A4-A70B-61D2C3E75C29}" type="presOf" srcId="{CC3E7B37-B402-43EC-9E3E-E007446C1614}" destId="{513CFC1A-2A19-48C3-B955-A5E8B091AEAD}" srcOrd="0" destOrd="0" presId="urn:microsoft.com/office/officeart/2005/8/layout/hList9"/>
    <dgm:cxn modelId="{0E9B5EB0-A91B-4955-B698-ACEECB5D85D8}" type="presOf" srcId="{42087A10-4D64-45BA-8E62-E7B50750AE41}" destId="{D3EF29D9-C1A9-4EF1-BDEF-A68054BF3EA2}" srcOrd="1" destOrd="0" presId="urn:microsoft.com/office/officeart/2005/8/layout/hList9"/>
    <dgm:cxn modelId="{C6D465A9-C84F-4EFD-B924-7B104D649EE2}" type="presOf" srcId="{57586EA1-03A7-495A-9A1C-C2105B9A3A48}" destId="{8537E94C-4A27-423E-BC70-BAF69F2B6D36}" srcOrd="1" destOrd="0" presId="urn:microsoft.com/office/officeart/2005/8/layout/hList9"/>
    <dgm:cxn modelId="{CBC543E8-C63A-48CC-BBE1-518038213C35}" type="presOf" srcId="{57586EA1-03A7-495A-9A1C-C2105B9A3A48}" destId="{0B10E2AF-0BDF-496E-A334-D98FF4CAF43E}" srcOrd="0" destOrd="0" presId="urn:microsoft.com/office/officeart/2005/8/layout/hList9"/>
    <dgm:cxn modelId="{63D1F730-1A36-407E-B559-3BC1F8C25874}" type="presOf" srcId="{E0E60C8F-3A62-4C49-82EF-6B26A28D15FC}" destId="{420AD973-1F97-4BC1-9512-82114A1440F3}" srcOrd="0" destOrd="0" presId="urn:microsoft.com/office/officeart/2005/8/layout/hList9"/>
    <dgm:cxn modelId="{58B01262-14CA-402A-804F-6D13D8530918}" type="presOf" srcId="{35ECB2CE-80AB-48A8-8EBD-D371B991196B}" destId="{7476FD03-79C9-4574-AD3F-C9652DE1F070}" srcOrd="0" destOrd="0" presId="urn:microsoft.com/office/officeart/2005/8/layout/hList9"/>
    <dgm:cxn modelId="{3A7B3738-D742-4ED9-A3A4-822AF37BF401}" srcId="{BA0F131F-C39D-4865-9A3D-63505D8C4EDC}" destId="{A3839F39-CD37-458E-A8DB-1755ADCFC918}" srcOrd="1" destOrd="0" parTransId="{7D01FBF8-AC76-4414-AA21-597F0085C424}" sibTransId="{F875DF59-58A3-43D3-BE28-5F41043D396E}"/>
    <dgm:cxn modelId="{D22EF1A3-F52A-4FDE-924F-7AD4E64FA826}" type="presOf" srcId="{0394932A-0281-45F9-A175-886CBAA45A46}" destId="{A022253E-823F-4CC7-B098-271EC22E14FF}" srcOrd="0" destOrd="0" presId="urn:microsoft.com/office/officeart/2005/8/layout/hList9"/>
    <dgm:cxn modelId="{72ADD5F4-D5F1-465B-A89A-34C75B8EE734}" type="presOf" srcId="{CC3E7B37-B402-43EC-9E3E-E007446C1614}" destId="{2D49584A-552A-4650-B8E7-29A591F58A33}" srcOrd="1" destOrd="0" presId="urn:microsoft.com/office/officeart/2005/8/layout/hList9"/>
    <dgm:cxn modelId="{F48BCE78-30F4-45E4-9821-71A958347426}" type="presOf" srcId="{A1205992-E676-41D6-995C-E94770C60BC8}" destId="{236309BF-B242-41F0-A039-2F5176889972}" srcOrd="1" destOrd="0" presId="urn:microsoft.com/office/officeart/2005/8/layout/hList9"/>
    <dgm:cxn modelId="{CB3FB915-FD17-400C-9871-BE303B513CC4}" type="presOf" srcId="{A1205992-E676-41D6-995C-E94770C60BC8}" destId="{E1D83AF6-09A4-4C03-8562-99D3E179FF4D}" srcOrd="0" destOrd="0" presId="urn:microsoft.com/office/officeart/2005/8/layout/hList9"/>
    <dgm:cxn modelId="{E730E8A4-DF27-463D-B3B7-A90394AB163B}" type="presOf" srcId="{0394932A-0281-45F9-A175-886CBAA45A46}" destId="{19FB18F7-6C78-4FFC-91D2-4C2DD6BAC01D}" srcOrd="1" destOrd="0" presId="urn:microsoft.com/office/officeart/2005/8/layout/hList9"/>
    <dgm:cxn modelId="{20227D14-65C4-415A-8E36-998E19772A67}" srcId="{35ECB2CE-80AB-48A8-8EBD-D371B991196B}" destId="{6CFF7DC2-684C-4CA2-9A45-B9565E94B889}" srcOrd="2" destOrd="0" parTransId="{12FC1F00-4D95-4556-850A-A01E96AB51B9}" sibTransId="{FE199F5C-73E1-4F86-9FFD-A982E30DA616}"/>
    <dgm:cxn modelId="{6299D4E0-8BD5-423C-9DA8-63D36C7777D6}" srcId="{BA0F131F-C39D-4865-9A3D-63505D8C4EDC}" destId="{0394932A-0281-45F9-A175-886CBAA45A46}" srcOrd="2" destOrd="0" parTransId="{6F9243C6-653F-4D10-8DA2-27AA8E511BAB}" sibTransId="{2FD8B3EB-6770-4AF3-85D0-51F03AB79D36}"/>
    <dgm:cxn modelId="{B26A50EF-1745-495D-A21D-14AEF6C8D1D1}" type="presParOf" srcId="{2F9C7DBF-F385-4827-B720-02446E8C939E}" destId="{32A47018-8FEE-4305-B699-BCBC8DC6A1F9}" srcOrd="0" destOrd="0" presId="urn:microsoft.com/office/officeart/2005/8/layout/hList9"/>
    <dgm:cxn modelId="{6EF10D46-9BC9-4694-8906-EB0853886CB2}" type="presParOf" srcId="{2F9C7DBF-F385-4827-B720-02446E8C939E}" destId="{9175F59A-5FA0-4DC9-BF39-F59038CCF981}" srcOrd="1" destOrd="0" presId="urn:microsoft.com/office/officeart/2005/8/layout/hList9"/>
    <dgm:cxn modelId="{0BA44DD2-8209-4376-8C66-5A83CF8BB131}" type="presParOf" srcId="{9175F59A-5FA0-4DC9-BF39-F59038CCF981}" destId="{44BB8663-7D18-46D9-BA25-E104C9440F38}" srcOrd="0" destOrd="0" presId="urn:microsoft.com/office/officeart/2005/8/layout/hList9"/>
    <dgm:cxn modelId="{2EE4DDA7-356D-48B9-AEE1-903655664C49}" type="presParOf" srcId="{9175F59A-5FA0-4DC9-BF39-F59038CCF981}" destId="{7EF8EF1A-E45C-432D-8E1F-0513C32908D5}" srcOrd="1" destOrd="0" presId="urn:microsoft.com/office/officeart/2005/8/layout/hList9"/>
    <dgm:cxn modelId="{BE31B4E0-3BC1-42EF-BDD0-3AF9E54E63D6}" type="presParOf" srcId="{7EF8EF1A-E45C-432D-8E1F-0513C32908D5}" destId="{99C50526-757A-4B8A-AD5E-2DC0ACA311D2}" srcOrd="0" destOrd="0" presId="urn:microsoft.com/office/officeart/2005/8/layout/hList9"/>
    <dgm:cxn modelId="{83EF5E01-DCF5-4423-9B80-904253067679}" type="presParOf" srcId="{7EF8EF1A-E45C-432D-8E1F-0513C32908D5}" destId="{28A402A6-59C3-4245-9657-BC9843043882}" srcOrd="1" destOrd="0" presId="urn:microsoft.com/office/officeart/2005/8/layout/hList9"/>
    <dgm:cxn modelId="{1EA5D36F-35B8-4ABB-96A1-D9A08354D539}" type="presParOf" srcId="{9175F59A-5FA0-4DC9-BF39-F59038CCF981}" destId="{136CFAEA-9AE5-4746-92DF-4CFDD9AF8E2F}" srcOrd="2" destOrd="0" presId="urn:microsoft.com/office/officeart/2005/8/layout/hList9"/>
    <dgm:cxn modelId="{E7DCCC45-93D5-40AC-8FA7-15175E307207}" type="presParOf" srcId="{136CFAEA-9AE5-4746-92DF-4CFDD9AF8E2F}" destId="{50EAC35E-A652-4A5B-BB9A-0AF2F7A89E9E}" srcOrd="0" destOrd="0" presId="urn:microsoft.com/office/officeart/2005/8/layout/hList9"/>
    <dgm:cxn modelId="{C80DB87B-A13F-4A08-9631-E150FD7BDA34}" type="presParOf" srcId="{136CFAEA-9AE5-4746-92DF-4CFDD9AF8E2F}" destId="{92A1F9CD-E443-49AC-954D-267DF3AE9206}" srcOrd="1" destOrd="0" presId="urn:microsoft.com/office/officeart/2005/8/layout/hList9"/>
    <dgm:cxn modelId="{A76F8085-7399-41CA-8A1B-6256C850DB5B}" type="presParOf" srcId="{9175F59A-5FA0-4DC9-BF39-F59038CCF981}" destId="{E8C27E37-D3BE-4DEC-9014-0D17F592BC81}" srcOrd="3" destOrd="0" presId="urn:microsoft.com/office/officeart/2005/8/layout/hList9"/>
    <dgm:cxn modelId="{F97CBB57-DC75-4482-A765-F0A4280DD2C5}" type="presParOf" srcId="{E8C27E37-D3BE-4DEC-9014-0D17F592BC81}" destId="{A022253E-823F-4CC7-B098-271EC22E14FF}" srcOrd="0" destOrd="0" presId="urn:microsoft.com/office/officeart/2005/8/layout/hList9"/>
    <dgm:cxn modelId="{DFD6D4B3-F0B1-4401-ACA7-D5439EB096B5}" type="presParOf" srcId="{E8C27E37-D3BE-4DEC-9014-0D17F592BC81}" destId="{19FB18F7-6C78-4FFC-91D2-4C2DD6BAC01D}" srcOrd="1" destOrd="0" presId="urn:microsoft.com/office/officeart/2005/8/layout/hList9"/>
    <dgm:cxn modelId="{07B0CAA8-4CEC-4DAC-91A2-8D62975514A5}" type="presParOf" srcId="{2F9C7DBF-F385-4827-B720-02446E8C939E}" destId="{CE20FD33-2B50-472F-9977-C00D563FF340}" srcOrd="2" destOrd="0" presId="urn:microsoft.com/office/officeart/2005/8/layout/hList9"/>
    <dgm:cxn modelId="{8B3F4781-98EA-4674-B461-59E6F6E2768F}" type="presParOf" srcId="{2F9C7DBF-F385-4827-B720-02446E8C939E}" destId="{311A93DF-6C15-43E8-A022-B10BFE1D8EF1}" srcOrd="3" destOrd="0" presId="urn:microsoft.com/office/officeart/2005/8/layout/hList9"/>
    <dgm:cxn modelId="{A065D9A7-CA51-4A49-BBA2-55BA5C0BEC0C}" type="presParOf" srcId="{2F9C7DBF-F385-4827-B720-02446E8C939E}" destId="{B12AC7ED-CEAA-4F5A-865F-779806FE22E3}" srcOrd="4" destOrd="0" presId="urn:microsoft.com/office/officeart/2005/8/layout/hList9"/>
    <dgm:cxn modelId="{5622E966-D3FC-408C-8AC7-4BC1BF1278AB}" type="presParOf" srcId="{2F9C7DBF-F385-4827-B720-02446E8C939E}" destId="{9D5450A9-B26E-43F9-9B9D-800FDD3D3E1C}" srcOrd="5" destOrd="0" presId="urn:microsoft.com/office/officeart/2005/8/layout/hList9"/>
    <dgm:cxn modelId="{A181E389-8A3A-4073-9E16-05E3AB553983}" type="presParOf" srcId="{2F9C7DBF-F385-4827-B720-02446E8C939E}" destId="{13B98CAC-EDB3-4390-A088-16ADF4D4BDC6}" srcOrd="6" destOrd="0" presId="urn:microsoft.com/office/officeart/2005/8/layout/hList9"/>
    <dgm:cxn modelId="{DCA9C064-FF7E-4540-AE40-C4C76C40DEE1}" type="presParOf" srcId="{13B98CAC-EDB3-4390-A088-16ADF4D4BDC6}" destId="{C57A5F13-769E-4BA6-9C53-9D0FE31E41E0}" srcOrd="0" destOrd="0" presId="urn:microsoft.com/office/officeart/2005/8/layout/hList9"/>
    <dgm:cxn modelId="{D692867F-EC04-4707-B12D-C0BBF4B56CBB}" type="presParOf" srcId="{13B98CAC-EDB3-4390-A088-16ADF4D4BDC6}" destId="{60249850-236C-42CB-BD78-044ADDB1905F}" srcOrd="1" destOrd="0" presId="urn:microsoft.com/office/officeart/2005/8/layout/hList9"/>
    <dgm:cxn modelId="{F4EDC701-E64C-4BAA-9E9B-55DC8BAA1BC0}" type="presParOf" srcId="{60249850-236C-42CB-BD78-044ADDB1905F}" destId="{2D5CB0D3-2BE5-46C6-8371-051A9FED72F1}" srcOrd="0" destOrd="0" presId="urn:microsoft.com/office/officeart/2005/8/layout/hList9"/>
    <dgm:cxn modelId="{8BD25CD7-3BBA-40D1-85F4-6430E7D79B70}" type="presParOf" srcId="{60249850-236C-42CB-BD78-044ADDB1905F}" destId="{E46166EF-7EB2-4C8D-9C27-556161C23E9E}" srcOrd="1" destOrd="0" presId="urn:microsoft.com/office/officeart/2005/8/layout/hList9"/>
    <dgm:cxn modelId="{3D2EF408-B96C-4EC9-A757-409B757B3F39}" type="presParOf" srcId="{13B98CAC-EDB3-4390-A088-16ADF4D4BDC6}" destId="{1511C154-E164-4268-8A42-4F8D63B814F2}" srcOrd="2" destOrd="0" presId="urn:microsoft.com/office/officeart/2005/8/layout/hList9"/>
    <dgm:cxn modelId="{6CAE74FA-515E-44D2-8DC9-DBDDBCE7244E}" type="presParOf" srcId="{1511C154-E164-4268-8A42-4F8D63B814F2}" destId="{E1D83AF6-09A4-4C03-8562-99D3E179FF4D}" srcOrd="0" destOrd="0" presId="urn:microsoft.com/office/officeart/2005/8/layout/hList9"/>
    <dgm:cxn modelId="{4286847C-725A-4FD3-B8AD-32E7A1E48213}" type="presParOf" srcId="{1511C154-E164-4268-8A42-4F8D63B814F2}" destId="{236309BF-B242-41F0-A039-2F5176889972}" srcOrd="1" destOrd="0" presId="urn:microsoft.com/office/officeart/2005/8/layout/hList9"/>
    <dgm:cxn modelId="{FE2B930F-F05E-4C44-A24B-508280FA35B3}" type="presParOf" srcId="{13B98CAC-EDB3-4390-A088-16ADF4D4BDC6}" destId="{9E610757-010C-4A2D-B1BD-E0FA6C78D3D1}" srcOrd="3" destOrd="0" presId="urn:microsoft.com/office/officeart/2005/8/layout/hList9"/>
    <dgm:cxn modelId="{5E6F3E21-F45A-43CD-B73A-86C1D40F4997}" type="presParOf" srcId="{9E610757-010C-4A2D-B1BD-E0FA6C78D3D1}" destId="{0B10E2AF-0BDF-496E-A334-D98FF4CAF43E}" srcOrd="0" destOrd="0" presId="urn:microsoft.com/office/officeart/2005/8/layout/hList9"/>
    <dgm:cxn modelId="{9A8A974E-03B7-4C39-8E29-29268E5E831E}" type="presParOf" srcId="{9E610757-010C-4A2D-B1BD-E0FA6C78D3D1}" destId="{8537E94C-4A27-423E-BC70-BAF69F2B6D36}" srcOrd="1" destOrd="0" presId="urn:microsoft.com/office/officeart/2005/8/layout/hList9"/>
    <dgm:cxn modelId="{B023CFBA-F0AA-444E-8A8D-3C618125C165}" type="presParOf" srcId="{2F9C7DBF-F385-4827-B720-02446E8C939E}" destId="{9E28B466-4268-4728-82F1-F559DC65F3C7}" srcOrd="7" destOrd="0" presId="urn:microsoft.com/office/officeart/2005/8/layout/hList9"/>
    <dgm:cxn modelId="{D1D3F155-85B9-4310-893B-78C6D167FE76}" type="presParOf" srcId="{2F9C7DBF-F385-4827-B720-02446E8C939E}" destId="{420AD973-1F97-4BC1-9512-82114A1440F3}" srcOrd="8" destOrd="0" presId="urn:microsoft.com/office/officeart/2005/8/layout/hList9"/>
    <dgm:cxn modelId="{9001FDC5-FB35-4EEC-A0B9-CB293219C9BD}" type="presParOf" srcId="{2F9C7DBF-F385-4827-B720-02446E8C939E}" destId="{C246F733-9D59-4D3D-8EBE-607886BC41D7}" srcOrd="9" destOrd="0" presId="urn:microsoft.com/office/officeart/2005/8/layout/hList9"/>
    <dgm:cxn modelId="{417A9B71-81D5-4AE6-AA93-7E27B0F2BEAE}" type="presParOf" srcId="{2F9C7DBF-F385-4827-B720-02446E8C939E}" destId="{255BD4B5-1324-497F-9942-E44BD5FB4EC9}" srcOrd="10" destOrd="0" presId="urn:microsoft.com/office/officeart/2005/8/layout/hList9"/>
    <dgm:cxn modelId="{9E477A39-4C3B-4E00-AF23-1F6B63B6DD59}" type="presParOf" srcId="{2F9C7DBF-F385-4827-B720-02446E8C939E}" destId="{DD087AC4-5B03-43EC-9E99-DCE03DB8F2A7}" srcOrd="11" destOrd="0" presId="urn:microsoft.com/office/officeart/2005/8/layout/hList9"/>
    <dgm:cxn modelId="{E2A2AF3A-4E07-4BB6-86EA-973DAE7F5E8D}" type="presParOf" srcId="{DD087AC4-5B03-43EC-9E99-DCE03DB8F2A7}" destId="{D7B23DF2-2881-49F4-8692-6326F5AC0F37}" srcOrd="0" destOrd="0" presId="urn:microsoft.com/office/officeart/2005/8/layout/hList9"/>
    <dgm:cxn modelId="{6312E6EC-0E6C-4F18-BFFA-3852FE7868A9}" type="presParOf" srcId="{DD087AC4-5B03-43EC-9E99-DCE03DB8F2A7}" destId="{58B5756D-37F0-47E1-9C62-B86514C77D34}" srcOrd="1" destOrd="0" presId="urn:microsoft.com/office/officeart/2005/8/layout/hList9"/>
    <dgm:cxn modelId="{86EDF3F0-2929-4799-851F-A79E51AEC941}" type="presParOf" srcId="{58B5756D-37F0-47E1-9C62-B86514C77D34}" destId="{A74ED407-6188-4CDF-89C5-9444B39E0AA2}" srcOrd="0" destOrd="0" presId="urn:microsoft.com/office/officeart/2005/8/layout/hList9"/>
    <dgm:cxn modelId="{AFBA7B55-2AF3-4339-971C-D4DE88C8159A}" type="presParOf" srcId="{58B5756D-37F0-47E1-9C62-B86514C77D34}" destId="{D3EF29D9-C1A9-4EF1-BDEF-A68054BF3EA2}" srcOrd="1" destOrd="0" presId="urn:microsoft.com/office/officeart/2005/8/layout/hList9"/>
    <dgm:cxn modelId="{8D332E86-EE26-4AFE-875A-76EB97B39042}" type="presParOf" srcId="{DD087AC4-5B03-43EC-9E99-DCE03DB8F2A7}" destId="{9AF35B9A-D576-4657-957E-AFDAC69A1C39}" srcOrd="2" destOrd="0" presId="urn:microsoft.com/office/officeart/2005/8/layout/hList9"/>
    <dgm:cxn modelId="{1CE3EF9E-2A50-4E26-A1F2-608C4A014A41}" type="presParOf" srcId="{9AF35B9A-D576-4657-957E-AFDAC69A1C39}" destId="{513CFC1A-2A19-48C3-B955-A5E8B091AEAD}" srcOrd="0" destOrd="0" presId="urn:microsoft.com/office/officeart/2005/8/layout/hList9"/>
    <dgm:cxn modelId="{FDE1B67E-B0BD-4408-9258-DB3C906E2232}" type="presParOf" srcId="{9AF35B9A-D576-4657-957E-AFDAC69A1C39}" destId="{2D49584A-552A-4650-B8E7-29A591F58A33}" srcOrd="1" destOrd="0" presId="urn:microsoft.com/office/officeart/2005/8/layout/hList9"/>
    <dgm:cxn modelId="{EAD6DFE5-D057-40E1-B3F1-49CAED8935FC}" type="presParOf" srcId="{DD087AC4-5B03-43EC-9E99-DCE03DB8F2A7}" destId="{EC3F1D1F-E7DD-4B17-AD3D-252468D3084C}" srcOrd="3" destOrd="0" presId="urn:microsoft.com/office/officeart/2005/8/layout/hList9"/>
    <dgm:cxn modelId="{C0795636-44B7-412E-B8E0-FCCCFB257F1C}" type="presParOf" srcId="{EC3F1D1F-E7DD-4B17-AD3D-252468D3084C}" destId="{28CE49F3-7849-48F4-85ED-A956EB869B40}" srcOrd="0" destOrd="0" presId="urn:microsoft.com/office/officeart/2005/8/layout/hList9"/>
    <dgm:cxn modelId="{41C2E58F-CCA3-476F-8153-70FE23D82026}" type="presParOf" srcId="{EC3F1D1F-E7DD-4B17-AD3D-252468D3084C}" destId="{A1958FEF-FBDD-4468-886F-4736DE655C13}" srcOrd="1" destOrd="0" presId="urn:microsoft.com/office/officeart/2005/8/layout/hList9"/>
    <dgm:cxn modelId="{012C187B-59CE-495B-879B-887A9DE760F7}" type="presParOf" srcId="{2F9C7DBF-F385-4827-B720-02446E8C939E}" destId="{6A3A4A54-A0B2-4493-9176-B637FF6F21F9}" srcOrd="12" destOrd="0" presId="urn:microsoft.com/office/officeart/2005/8/layout/hList9"/>
    <dgm:cxn modelId="{7CC68138-147B-464E-85D1-EC18FCADEDC5}" type="presParOf" srcId="{2F9C7DBF-F385-4827-B720-02446E8C939E}" destId="{7476FD03-79C9-4574-AD3F-C9652DE1F070}" srcOrd="13" destOrd="0" presId="urn:microsoft.com/office/officeart/2005/8/layout/hList9"/>
    <dgm:cxn modelId="{D9F4B2F3-2070-45CB-B2F4-A6E7416D5B73}" type="presParOf" srcId="{2F9C7DBF-F385-4827-B720-02446E8C939E}" destId="{0315C7FF-6AB2-4964-806E-472C8F55F6B0}" srcOrd="14" destOrd="0" presId="urn:microsoft.com/office/officeart/2005/8/layout/hList9"/>
    <dgm:cxn modelId="{ABA1B02D-2094-49AF-A48E-9AA77E6BC3C2}" type="presParOf" srcId="{2F9C7DBF-F385-4827-B720-02446E8C939E}" destId="{5540A093-0326-4DB5-9D0C-074CE1BCB86B}" srcOrd="15" destOrd="0" presId="urn:microsoft.com/office/officeart/2005/8/layout/hList9"/>
    <dgm:cxn modelId="{C01C625F-5FDC-488C-85DA-E28126C1E30E}" type="presParOf" srcId="{2F9C7DBF-F385-4827-B720-02446E8C939E}" destId="{E14F534A-5188-4AB9-BE33-CEB53420CC25}" srcOrd="16" destOrd="0" presId="urn:microsoft.com/office/officeart/2005/8/layout/hList9"/>
    <dgm:cxn modelId="{15A75145-0629-45C7-AEAC-A47E36677D78}" type="presParOf" srcId="{E14F534A-5188-4AB9-BE33-CEB53420CC25}" destId="{8DA64AA8-6AD6-413E-92BD-9C9F4A16C25A}" srcOrd="0" destOrd="0" presId="urn:microsoft.com/office/officeart/2005/8/layout/hList9"/>
    <dgm:cxn modelId="{D2C11993-F5B3-4AC6-8DF7-B23C96781237}" type="presParOf" srcId="{E14F534A-5188-4AB9-BE33-CEB53420CC25}" destId="{BED41DAF-3D3A-46E7-AEE2-AB7CB87DF9E7}" srcOrd="1" destOrd="0" presId="urn:microsoft.com/office/officeart/2005/8/layout/hList9"/>
    <dgm:cxn modelId="{370826A2-0929-4DA2-AFA8-80FBA1071F1B}" type="presParOf" srcId="{BED41DAF-3D3A-46E7-AEE2-AB7CB87DF9E7}" destId="{0301BB2B-1F9F-40C5-8504-85029BA78D73}" srcOrd="0" destOrd="0" presId="urn:microsoft.com/office/officeart/2005/8/layout/hList9"/>
    <dgm:cxn modelId="{0F1B7340-03D3-468C-88D3-04A96D724814}" type="presParOf" srcId="{BED41DAF-3D3A-46E7-AEE2-AB7CB87DF9E7}" destId="{D45E19FE-AC11-4BA6-96E3-F3230E17ED4B}" srcOrd="1" destOrd="0" presId="urn:microsoft.com/office/officeart/2005/8/layout/hList9"/>
    <dgm:cxn modelId="{5F900BC3-8F99-44B6-B0F9-C3048B0FD80F}" type="presParOf" srcId="{2F9C7DBF-F385-4827-B720-02446E8C939E}" destId="{0E577D95-6DFE-452B-9CA7-4069B27F3F3A}" srcOrd="17" destOrd="0" presId="urn:microsoft.com/office/officeart/2005/8/layout/hList9"/>
    <dgm:cxn modelId="{06DFDEAB-7829-4395-ACF4-B29FE7AEC598}" type="presParOf" srcId="{2F9C7DBF-F385-4827-B720-02446E8C939E}" destId="{DCB093B9-4A8E-4233-82AC-B24491960BCD}" srcOrd="18" destOrd="0" presId="urn:microsoft.com/office/officeart/2005/8/layout/hList9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B031FD5-75E2-4E12-BAA2-03ECA24B9CB8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7D5E02-C6E6-4446-BE12-D35BFAF04A10}">
      <dgm:prSet phldrT="[Текст]"/>
      <dgm:spPr/>
      <dgm:t>
        <a:bodyPr/>
        <a:lstStyle/>
        <a:p>
          <a:r>
            <a:rPr lang="ru-RU" dirty="0" smtClean="0"/>
            <a:t>Активная интеграция в систему НМО, включая разработку документов и проведение мероприятий</a:t>
          </a:r>
          <a:endParaRPr lang="ru-RU" dirty="0"/>
        </a:p>
      </dgm:t>
    </dgm:pt>
    <dgm:pt modelId="{2FC6C176-11F7-4A1C-A307-12F7CCDBBCDE}" type="parTrans" cxnId="{AC02DE6E-75E6-42B2-B007-2CA7392D8A03}">
      <dgm:prSet/>
      <dgm:spPr/>
      <dgm:t>
        <a:bodyPr/>
        <a:lstStyle/>
        <a:p>
          <a:endParaRPr lang="ru-RU"/>
        </a:p>
      </dgm:t>
    </dgm:pt>
    <dgm:pt modelId="{B11037EE-33C9-4203-B093-2D11196F697F}" type="sibTrans" cxnId="{AC02DE6E-75E6-42B2-B007-2CA7392D8A03}">
      <dgm:prSet/>
      <dgm:spPr/>
      <dgm:t>
        <a:bodyPr/>
        <a:lstStyle/>
        <a:p>
          <a:endParaRPr lang="ru-RU"/>
        </a:p>
      </dgm:t>
    </dgm:pt>
    <dgm:pt modelId="{CCA25471-0BB6-4001-81C6-2C05A044B6A5}">
      <dgm:prSet phldrT="[Текст]"/>
      <dgm:spPr/>
      <dgm:t>
        <a:bodyPr/>
        <a:lstStyle/>
        <a:p>
          <a:r>
            <a:rPr lang="ru-RU" dirty="0" smtClean="0"/>
            <a:t>Встраивание стратегического и эффективного взаимодействия с ВУЗами в области </a:t>
          </a:r>
          <a:r>
            <a:rPr lang="ru-RU" dirty="0" err="1" smtClean="0"/>
            <a:t>постдипломного</a:t>
          </a:r>
          <a:r>
            <a:rPr lang="ru-RU" dirty="0" smtClean="0"/>
            <a:t> образования, науки и др.</a:t>
          </a:r>
          <a:endParaRPr lang="ru-RU" dirty="0"/>
        </a:p>
      </dgm:t>
    </dgm:pt>
    <dgm:pt modelId="{EECC2AA4-3A36-4C1D-B91B-C2C2AE99AC71}" type="parTrans" cxnId="{FD230B0A-FF27-4389-9325-366AAB9437CA}">
      <dgm:prSet/>
      <dgm:spPr/>
      <dgm:t>
        <a:bodyPr/>
        <a:lstStyle/>
        <a:p>
          <a:endParaRPr lang="ru-RU"/>
        </a:p>
      </dgm:t>
    </dgm:pt>
    <dgm:pt modelId="{CCBA85DB-0E24-4C50-BE8C-B7D3FF6DAB45}" type="sibTrans" cxnId="{FD230B0A-FF27-4389-9325-366AAB9437CA}">
      <dgm:prSet/>
      <dgm:spPr/>
      <dgm:t>
        <a:bodyPr/>
        <a:lstStyle/>
        <a:p>
          <a:endParaRPr lang="ru-RU"/>
        </a:p>
      </dgm:t>
    </dgm:pt>
    <dgm:pt modelId="{F95EED9E-CFE4-4B1C-85BB-6158A6777039}">
      <dgm:prSet phldrT="[Текст]"/>
      <dgm:spPr/>
      <dgm:t>
        <a:bodyPr/>
        <a:lstStyle/>
        <a:p>
          <a:r>
            <a:rPr lang="ru-RU" dirty="0" smtClean="0"/>
            <a:t>Адаптация и внедрение образовательных материалов и ресурсов </a:t>
          </a:r>
          <a:r>
            <a:rPr lang="en-US" dirty="0" smtClean="0"/>
            <a:t>ESC</a:t>
          </a:r>
          <a:endParaRPr lang="ru-RU" dirty="0"/>
        </a:p>
      </dgm:t>
    </dgm:pt>
    <dgm:pt modelId="{F9C6ECDC-8E6D-426F-831F-61C7A8D6BE44}" type="parTrans" cxnId="{4490E927-8545-4880-B8B3-B5A6FB2803C6}">
      <dgm:prSet/>
      <dgm:spPr/>
      <dgm:t>
        <a:bodyPr/>
        <a:lstStyle/>
        <a:p>
          <a:endParaRPr lang="ru-RU"/>
        </a:p>
      </dgm:t>
    </dgm:pt>
    <dgm:pt modelId="{E2E12197-1793-4B03-B5C0-E86D5E0FD07C}" type="sibTrans" cxnId="{4490E927-8545-4880-B8B3-B5A6FB2803C6}">
      <dgm:prSet/>
      <dgm:spPr/>
      <dgm:t>
        <a:bodyPr/>
        <a:lstStyle/>
        <a:p>
          <a:endParaRPr lang="ru-RU"/>
        </a:p>
      </dgm:t>
    </dgm:pt>
    <dgm:pt modelId="{A6D129C3-A5D4-41E5-AEA5-CDF39FAE4DC6}">
      <dgm:prSet phldrT="[Текст]"/>
      <dgm:spPr/>
      <dgm:t>
        <a:bodyPr/>
        <a:lstStyle/>
        <a:p>
          <a:r>
            <a:rPr lang="ru-RU" dirty="0" smtClean="0"/>
            <a:t>Усиление активности и новые формы внедрения клинических рекомендаций в практику</a:t>
          </a:r>
          <a:endParaRPr lang="ru-RU" dirty="0"/>
        </a:p>
      </dgm:t>
    </dgm:pt>
    <dgm:pt modelId="{AC216250-1966-49B6-BDCC-78761CAE90E9}" type="parTrans" cxnId="{196D6BD5-2572-4F06-A813-D766A1EAB178}">
      <dgm:prSet/>
      <dgm:spPr/>
      <dgm:t>
        <a:bodyPr/>
        <a:lstStyle/>
        <a:p>
          <a:endParaRPr lang="ru-RU"/>
        </a:p>
      </dgm:t>
    </dgm:pt>
    <dgm:pt modelId="{357B801D-6B55-40D0-8B65-C35F6B694A84}" type="sibTrans" cxnId="{196D6BD5-2572-4F06-A813-D766A1EAB178}">
      <dgm:prSet/>
      <dgm:spPr/>
      <dgm:t>
        <a:bodyPr/>
        <a:lstStyle/>
        <a:p>
          <a:endParaRPr lang="ru-RU"/>
        </a:p>
      </dgm:t>
    </dgm:pt>
    <dgm:pt modelId="{580D7B6F-930D-47FB-8134-ACDB1667A0FC}" type="pres">
      <dgm:prSet presAssocID="{0B031FD5-75E2-4E12-BAA2-03ECA24B9CB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422147-BEF3-4795-ABCB-EAE4DC3A778B}" type="pres">
      <dgm:prSet presAssocID="{A47D5E02-C6E6-4446-BE12-D35BFAF04A10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EE8CF-8873-4038-BC1F-F3AF7FA99A22}" type="pres">
      <dgm:prSet presAssocID="{B11037EE-33C9-4203-B093-2D11196F697F}" presName="space" presStyleCnt="0"/>
      <dgm:spPr/>
    </dgm:pt>
    <dgm:pt modelId="{102085EA-91C1-4882-8439-5B97A95C059B}" type="pres">
      <dgm:prSet presAssocID="{CCA25471-0BB6-4001-81C6-2C05A044B6A5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7ACCD2-EA30-4078-88F0-733EC0E4571C}" type="pres">
      <dgm:prSet presAssocID="{CCBA85DB-0E24-4C50-BE8C-B7D3FF6DAB45}" presName="space" presStyleCnt="0"/>
      <dgm:spPr/>
    </dgm:pt>
    <dgm:pt modelId="{F8BBB4CF-8A90-41AD-ABC0-A3A8009177E5}" type="pres">
      <dgm:prSet presAssocID="{F95EED9E-CFE4-4B1C-85BB-6158A6777039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FAF0A1-7548-4918-B6D6-0C9C76831557}" type="pres">
      <dgm:prSet presAssocID="{E2E12197-1793-4B03-B5C0-E86D5E0FD07C}" presName="space" presStyleCnt="0"/>
      <dgm:spPr/>
    </dgm:pt>
    <dgm:pt modelId="{D0C3CF72-620B-4A18-9786-E0F2234D6052}" type="pres">
      <dgm:prSet presAssocID="{A6D129C3-A5D4-41E5-AEA5-CDF39FAE4DC6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D6BD5-2572-4F06-A813-D766A1EAB178}" srcId="{0B031FD5-75E2-4E12-BAA2-03ECA24B9CB8}" destId="{A6D129C3-A5D4-41E5-AEA5-CDF39FAE4DC6}" srcOrd="3" destOrd="0" parTransId="{AC216250-1966-49B6-BDCC-78761CAE90E9}" sibTransId="{357B801D-6B55-40D0-8B65-C35F6B694A84}"/>
    <dgm:cxn modelId="{FD230B0A-FF27-4389-9325-366AAB9437CA}" srcId="{0B031FD5-75E2-4E12-BAA2-03ECA24B9CB8}" destId="{CCA25471-0BB6-4001-81C6-2C05A044B6A5}" srcOrd="1" destOrd="0" parTransId="{EECC2AA4-3A36-4C1D-B91B-C2C2AE99AC71}" sibTransId="{CCBA85DB-0E24-4C50-BE8C-B7D3FF6DAB45}"/>
    <dgm:cxn modelId="{4490E927-8545-4880-B8B3-B5A6FB2803C6}" srcId="{0B031FD5-75E2-4E12-BAA2-03ECA24B9CB8}" destId="{F95EED9E-CFE4-4B1C-85BB-6158A6777039}" srcOrd="2" destOrd="0" parTransId="{F9C6ECDC-8E6D-426F-831F-61C7A8D6BE44}" sibTransId="{E2E12197-1793-4B03-B5C0-E86D5E0FD07C}"/>
    <dgm:cxn modelId="{465A2F18-C2C5-46B8-9846-EA605BD27CAA}" type="presOf" srcId="{F95EED9E-CFE4-4B1C-85BB-6158A6777039}" destId="{F8BBB4CF-8A90-41AD-ABC0-A3A8009177E5}" srcOrd="0" destOrd="0" presId="urn:microsoft.com/office/officeart/2005/8/layout/venn3"/>
    <dgm:cxn modelId="{00B84E48-A8B8-42E5-B6E1-036C6DEF45FF}" type="presOf" srcId="{A47D5E02-C6E6-4446-BE12-D35BFAF04A10}" destId="{5C422147-BEF3-4795-ABCB-EAE4DC3A778B}" srcOrd="0" destOrd="0" presId="urn:microsoft.com/office/officeart/2005/8/layout/venn3"/>
    <dgm:cxn modelId="{ADE1CDE3-B70F-4AFF-9400-1F2388F28A60}" type="presOf" srcId="{A6D129C3-A5D4-41E5-AEA5-CDF39FAE4DC6}" destId="{D0C3CF72-620B-4A18-9786-E0F2234D6052}" srcOrd="0" destOrd="0" presId="urn:microsoft.com/office/officeart/2005/8/layout/venn3"/>
    <dgm:cxn modelId="{678CD910-3D41-412C-946B-573F71B6D127}" type="presOf" srcId="{CCA25471-0BB6-4001-81C6-2C05A044B6A5}" destId="{102085EA-91C1-4882-8439-5B97A95C059B}" srcOrd="0" destOrd="0" presId="urn:microsoft.com/office/officeart/2005/8/layout/venn3"/>
    <dgm:cxn modelId="{AC02DE6E-75E6-42B2-B007-2CA7392D8A03}" srcId="{0B031FD5-75E2-4E12-BAA2-03ECA24B9CB8}" destId="{A47D5E02-C6E6-4446-BE12-D35BFAF04A10}" srcOrd="0" destOrd="0" parTransId="{2FC6C176-11F7-4A1C-A307-12F7CCDBBCDE}" sibTransId="{B11037EE-33C9-4203-B093-2D11196F697F}"/>
    <dgm:cxn modelId="{D96E08C5-3FAA-4243-99C0-7DAFD231E25A}" type="presOf" srcId="{0B031FD5-75E2-4E12-BAA2-03ECA24B9CB8}" destId="{580D7B6F-930D-47FB-8134-ACDB1667A0FC}" srcOrd="0" destOrd="0" presId="urn:microsoft.com/office/officeart/2005/8/layout/venn3"/>
    <dgm:cxn modelId="{E1462D15-778D-49BD-9D2A-212F2E1EDB79}" type="presParOf" srcId="{580D7B6F-930D-47FB-8134-ACDB1667A0FC}" destId="{5C422147-BEF3-4795-ABCB-EAE4DC3A778B}" srcOrd="0" destOrd="0" presId="urn:microsoft.com/office/officeart/2005/8/layout/venn3"/>
    <dgm:cxn modelId="{E89D7380-ADFC-4F67-B0DC-4B96B74752CE}" type="presParOf" srcId="{580D7B6F-930D-47FB-8134-ACDB1667A0FC}" destId="{E69EE8CF-8873-4038-BC1F-F3AF7FA99A22}" srcOrd="1" destOrd="0" presId="urn:microsoft.com/office/officeart/2005/8/layout/venn3"/>
    <dgm:cxn modelId="{CA491817-CB75-42AB-9AB3-60E0C33F9E8D}" type="presParOf" srcId="{580D7B6F-930D-47FB-8134-ACDB1667A0FC}" destId="{102085EA-91C1-4882-8439-5B97A95C059B}" srcOrd="2" destOrd="0" presId="urn:microsoft.com/office/officeart/2005/8/layout/venn3"/>
    <dgm:cxn modelId="{96EC2E8A-6B00-426C-A8B1-941C8D9FDC2C}" type="presParOf" srcId="{580D7B6F-930D-47FB-8134-ACDB1667A0FC}" destId="{AA7ACCD2-EA30-4078-88F0-733EC0E4571C}" srcOrd="3" destOrd="0" presId="urn:microsoft.com/office/officeart/2005/8/layout/venn3"/>
    <dgm:cxn modelId="{5FEC61FB-59BA-4526-BD5E-F3A7F124C1DB}" type="presParOf" srcId="{580D7B6F-930D-47FB-8134-ACDB1667A0FC}" destId="{F8BBB4CF-8A90-41AD-ABC0-A3A8009177E5}" srcOrd="4" destOrd="0" presId="urn:microsoft.com/office/officeart/2005/8/layout/venn3"/>
    <dgm:cxn modelId="{A2B9F349-FA60-43A7-A5CF-5C5AEE3739D4}" type="presParOf" srcId="{580D7B6F-930D-47FB-8134-ACDB1667A0FC}" destId="{6EFAF0A1-7548-4918-B6D6-0C9C76831557}" srcOrd="5" destOrd="0" presId="urn:microsoft.com/office/officeart/2005/8/layout/venn3"/>
    <dgm:cxn modelId="{7DA4CE2A-397E-416E-94D8-2612C8484680}" type="presParOf" srcId="{580D7B6F-930D-47FB-8134-ACDB1667A0FC}" destId="{D0C3CF72-620B-4A18-9786-E0F2234D6052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C8244-DD97-4A2F-8754-701CFB3BBB3F}">
      <dsp:nvSpPr>
        <dsp:cNvPr id="0" name=""/>
        <dsp:cNvSpPr/>
      </dsp:nvSpPr>
      <dsp:spPr>
        <a:xfrm>
          <a:off x="0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Правление/Президиум правления</a:t>
          </a:r>
          <a:endParaRPr lang="ru-RU" sz="1800" b="1" kern="1200" dirty="0"/>
        </a:p>
      </dsp:txBody>
      <dsp:txXfrm>
        <a:off x="0" y="0"/>
        <a:ext cx="2919038" cy="1446214"/>
      </dsp:txXfrm>
    </dsp:sp>
    <dsp:sp modelId="{D1869897-2C26-48E6-B9B0-30303D321276}">
      <dsp:nvSpPr>
        <dsp:cNvPr id="0" name=""/>
        <dsp:cNvSpPr/>
      </dsp:nvSpPr>
      <dsp:spPr>
        <a:xfrm>
          <a:off x="4549057" y="0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Утверждение</a:t>
          </a:r>
          <a:endParaRPr lang="ru-RU" sz="1800" b="1" kern="1200" dirty="0"/>
        </a:p>
      </dsp:txBody>
      <dsp:txXfrm>
        <a:off x="4549057" y="0"/>
        <a:ext cx="2919038" cy="1446214"/>
      </dsp:txXfrm>
    </dsp:sp>
    <dsp:sp modelId="{B77A0CC1-0DB0-4F3B-8E82-931736E95F5B}">
      <dsp:nvSpPr>
        <dsp:cNvPr id="0" name=""/>
        <dsp:cNvSpPr/>
      </dsp:nvSpPr>
      <dsp:spPr>
        <a:xfrm>
          <a:off x="0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Экспертный совет дирекции образовательных программ </a:t>
          </a:r>
          <a:endParaRPr lang="ru-RU" sz="1800" b="1" kern="1200" dirty="0"/>
        </a:p>
      </dsp:txBody>
      <dsp:txXfrm>
        <a:off x="0" y="1735844"/>
        <a:ext cx="2919038" cy="1446214"/>
      </dsp:txXfrm>
    </dsp:sp>
    <dsp:sp modelId="{0300D1E2-1847-4261-930E-C4C72C27FE77}">
      <dsp:nvSpPr>
        <dsp:cNvPr id="0" name=""/>
        <dsp:cNvSpPr/>
      </dsp:nvSpPr>
      <dsp:spPr>
        <a:xfrm>
          <a:off x="4549057" y="1735844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/>
            <a:t>Функции: выработка стратегии, экспертиза всех направлений деятельности. программ, материалов и др. </a:t>
          </a:r>
          <a:endParaRPr lang="ru-RU" sz="1800" b="1" kern="1200" dirty="0"/>
        </a:p>
      </dsp:txBody>
      <dsp:txXfrm>
        <a:off x="4549057" y="1735844"/>
        <a:ext cx="2919038" cy="1446214"/>
      </dsp:txXfrm>
    </dsp:sp>
    <dsp:sp modelId="{695CC77A-977A-46A5-B990-682545ABBB2D}">
      <dsp:nvSpPr>
        <dsp:cNvPr id="0" name=""/>
        <dsp:cNvSpPr/>
      </dsp:nvSpPr>
      <dsp:spPr>
        <a:xfrm>
          <a:off x="0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Дирекция образовательный программ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0" y="3378321"/>
        <a:ext cx="2919038" cy="1446214"/>
      </dsp:txXfrm>
    </dsp:sp>
    <dsp:sp modelId="{A13BA3DD-9FAC-407E-888B-F63C7B7E57BB}">
      <dsp:nvSpPr>
        <dsp:cNvPr id="0" name=""/>
        <dsp:cNvSpPr/>
      </dsp:nvSpPr>
      <dsp:spPr>
        <a:xfrm>
          <a:off x="4549057" y="3378321"/>
          <a:ext cx="2919038" cy="1446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Функции: разработка предложений, координация деятельности, взаимодействие со всеми субъектами образовательной деятельности</a:t>
          </a:r>
          <a:endParaRPr lang="ru-RU" sz="1600" b="1" kern="1200" dirty="0"/>
        </a:p>
      </dsp:txBody>
      <dsp:txXfrm>
        <a:off x="4549057" y="3378321"/>
        <a:ext cx="2919038" cy="14462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20A18-1A26-4626-B1E6-1A86F52264FE}">
      <dsp:nvSpPr>
        <dsp:cNvPr id="0" name=""/>
        <dsp:cNvSpPr/>
      </dsp:nvSpPr>
      <dsp:spPr>
        <a:xfrm>
          <a:off x="805563" y="2135"/>
          <a:ext cx="3478224" cy="208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Организация и проведение образовательных мероприятий, аккредитуемых для целей НМО, в том числе он-</a:t>
          </a:r>
          <a:r>
            <a:rPr lang="ru-RU" sz="2200" kern="1200" dirty="0" err="1" smtClean="0"/>
            <a:t>лайн</a:t>
          </a:r>
          <a:endParaRPr lang="ru-RU" sz="2200" kern="1200" dirty="0"/>
        </a:p>
      </dsp:txBody>
      <dsp:txXfrm>
        <a:off x="805563" y="2135"/>
        <a:ext cx="3478224" cy="2086934"/>
      </dsp:txXfrm>
    </dsp:sp>
    <dsp:sp modelId="{9E3DB082-4A3C-4B34-9D8F-0DBFA00FB208}">
      <dsp:nvSpPr>
        <dsp:cNvPr id="0" name=""/>
        <dsp:cNvSpPr/>
      </dsp:nvSpPr>
      <dsp:spPr>
        <a:xfrm>
          <a:off x="4631611" y="2135"/>
          <a:ext cx="3478224" cy="208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Разработка, аккредитация и размещение электронных модулей</a:t>
          </a:r>
          <a:endParaRPr lang="ru-RU" sz="2200" kern="1200" dirty="0"/>
        </a:p>
      </dsp:txBody>
      <dsp:txXfrm>
        <a:off x="4631611" y="2135"/>
        <a:ext cx="3478224" cy="2086934"/>
      </dsp:txXfrm>
    </dsp:sp>
    <dsp:sp modelId="{C8406BE7-E5C1-41F1-BA9F-FAA534DF07B1}">
      <dsp:nvSpPr>
        <dsp:cNvPr id="0" name=""/>
        <dsp:cNvSpPr/>
      </dsp:nvSpPr>
      <dsp:spPr>
        <a:xfrm>
          <a:off x="805563" y="2436892"/>
          <a:ext cx="3478224" cy="208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Взаимодействие с Европейским обществом кардиологов:  внедрение и адаптация образовательных материалов </a:t>
          </a:r>
          <a:endParaRPr lang="ru-RU" sz="2200" kern="1200" dirty="0"/>
        </a:p>
      </dsp:txBody>
      <dsp:txXfrm>
        <a:off x="805563" y="2436892"/>
        <a:ext cx="3478224" cy="2086934"/>
      </dsp:txXfrm>
    </dsp:sp>
    <dsp:sp modelId="{4C600BD9-B9F7-404E-AD6C-8105ED6481E7}">
      <dsp:nvSpPr>
        <dsp:cNvPr id="0" name=""/>
        <dsp:cNvSpPr/>
      </dsp:nvSpPr>
      <dsp:spPr>
        <a:xfrm>
          <a:off x="4631611" y="2436892"/>
          <a:ext cx="3478224" cy="208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Сотрудничество в области образования в ВУЗами</a:t>
          </a:r>
          <a:endParaRPr lang="ru-RU" sz="2200" kern="1200" dirty="0"/>
        </a:p>
      </dsp:txBody>
      <dsp:txXfrm>
        <a:off x="4631611" y="2436892"/>
        <a:ext cx="3478224" cy="2086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F86E6-80B6-4C41-AD44-F4D07744FB90}">
      <dsp:nvSpPr>
        <dsp:cNvPr id="0" name=""/>
        <dsp:cNvSpPr/>
      </dsp:nvSpPr>
      <dsp:spPr>
        <a:xfrm>
          <a:off x="0" y="95192"/>
          <a:ext cx="8136904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2015</a:t>
          </a:r>
          <a:endParaRPr lang="ru-RU" sz="2300" kern="1200" dirty="0"/>
        </a:p>
      </dsp:txBody>
      <dsp:txXfrm>
        <a:off x="26930" y="122122"/>
        <a:ext cx="8083044" cy="497795"/>
      </dsp:txXfrm>
    </dsp:sp>
    <dsp:sp modelId="{79852C05-56D8-41BF-8EA3-C05479C98CCD}">
      <dsp:nvSpPr>
        <dsp:cNvPr id="0" name=""/>
        <dsp:cNvSpPr/>
      </dsp:nvSpPr>
      <dsp:spPr>
        <a:xfrm>
          <a:off x="0" y="646847"/>
          <a:ext cx="8136904" cy="142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Школа РКО «Поликлиническая кардиология»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Школа РКО «Ведение пациентов высокого риска»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Школы  ОССН под эгидой РКО «Хроническая сердечная недостаточность: вопросы профилактики, диагностики, лечения и предупреждения сердечно-сосудистых катастроф»</a:t>
          </a:r>
          <a:endParaRPr lang="ru-RU" sz="1800" kern="1200" dirty="0"/>
        </a:p>
      </dsp:txBody>
      <dsp:txXfrm>
        <a:off x="0" y="646847"/>
        <a:ext cx="8136904" cy="1428300"/>
      </dsp:txXfrm>
    </dsp:sp>
    <dsp:sp modelId="{5322C1CD-AFB4-4C44-9FFD-80341F05F119}">
      <dsp:nvSpPr>
        <dsp:cNvPr id="0" name=""/>
        <dsp:cNvSpPr/>
      </dsp:nvSpPr>
      <dsp:spPr>
        <a:xfrm>
          <a:off x="0" y="2075147"/>
          <a:ext cx="8136904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2016</a:t>
          </a:r>
          <a:endParaRPr lang="ru-RU" sz="2300" kern="1200" dirty="0"/>
        </a:p>
      </dsp:txBody>
      <dsp:txXfrm>
        <a:off x="26930" y="2102077"/>
        <a:ext cx="8083044" cy="497795"/>
      </dsp:txXfrm>
    </dsp:sp>
    <dsp:sp modelId="{45351039-2053-4CAC-BC39-E0F6F89F8C1A}">
      <dsp:nvSpPr>
        <dsp:cNvPr id="0" name=""/>
        <dsp:cNvSpPr/>
      </dsp:nvSpPr>
      <dsp:spPr>
        <a:xfrm>
          <a:off x="0" y="2626802"/>
          <a:ext cx="8136904" cy="199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Школа РКО «Ведение пациентов высокого риска»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Школа РКО «Поликлиническая кардиология»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Школы  ОССН под эгидой РКО «Хроническая сердечная недостаточность: вопросы профилактики, диагностики, лечения и предупреждения сердечно-сосудистых катастроф»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Школа РКО и </a:t>
          </a:r>
          <a:r>
            <a:rPr lang="ru-RU" sz="1800" b="0" i="0" kern="1200" dirty="0" smtClean="0"/>
            <a:t>Российское общество </a:t>
          </a:r>
          <a:r>
            <a:rPr lang="ru-RU" sz="1800" b="0" i="0" kern="1200" dirty="0" err="1" smtClean="0"/>
            <a:t>кардиосоматической</a:t>
          </a:r>
          <a:r>
            <a:rPr lang="ru-RU" sz="1800" b="0" i="0" kern="1200" dirty="0" smtClean="0"/>
            <a:t> реабилитации и вторичной профилактики  по </a:t>
          </a:r>
          <a:r>
            <a:rPr lang="ru-RU" sz="1800" b="0" i="0" kern="1200" dirty="0" err="1" smtClean="0"/>
            <a:t>кардиореабилитации</a:t>
          </a:r>
          <a:endParaRPr lang="ru-RU" sz="1800" kern="1200" dirty="0"/>
        </a:p>
      </dsp:txBody>
      <dsp:txXfrm>
        <a:off x="0" y="2626802"/>
        <a:ext cx="8136904" cy="19996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AC329-DC16-456A-B33D-389A031934FC}">
      <dsp:nvSpPr>
        <dsp:cNvPr id="0" name=""/>
        <dsp:cNvSpPr/>
      </dsp:nvSpPr>
      <dsp:spPr>
        <a:xfrm rot="5400000">
          <a:off x="-239266" y="242018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Формат</a:t>
          </a:r>
          <a:endParaRPr lang="ru-RU" sz="1500" kern="1200" dirty="0"/>
        </a:p>
      </dsp:txBody>
      <dsp:txXfrm rot="-5400000">
        <a:off x="0" y="561039"/>
        <a:ext cx="1116574" cy="478532"/>
      </dsp:txXfrm>
    </dsp:sp>
    <dsp:sp modelId="{2687BA82-06F5-42C0-A939-DF1F77F42FDD}">
      <dsp:nvSpPr>
        <dsp:cNvPr id="0" name=""/>
        <dsp:cNvSpPr/>
      </dsp:nvSpPr>
      <dsp:spPr>
        <a:xfrm rot="5400000">
          <a:off x="4209744" y="-3066703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1-1,5 часа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1 раз в месяц</a:t>
          </a:r>
          <a:endParaRPr lang="ru-RU" sz="1400" kern="1200" dirty="0"/>
        </a:p>
      </dsp:txBody>
      <dsp:txXfrm rot="-5400000">
        <a:off x="1071600" y="122054"/>
        <a:ext cx="7262496" cy="935593"/>
      </dsp:txXfrm>
    </dsp:sp>
    <dsp:sp modelId="{D9CD2B41-06D1-4A6A-A1DB-22121A0EC1C6}">
      <dsp:nvSpPr>
        <dsp:cNvPr id="0" name=""/>
        <dsp:cNvSpPr/>
      </dsp:nvSpPr>
      <dsp:spPr>
        <a:xfrm rot="5400000">
          <a:off x="-239266" y="1643046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Темы</a:t>
          </a:r>
          <a:endParaRPr lang="ru-RU" sz="1500" kern="1200" dirty="0"/>
        </a:p>
      </dsp:txBody>
      <dsp:txXfrm rot="-5400000">
        <a:off x="0" y="1962067"/>
        <a:ext cx="1116574" cy="478532"/>
      </dsp:txXfrm>
    </dsp:sp>
    <dsp:sp modelId="{A9D9E6AB-069A-4D31-AC96-9225199B4013}">
      <dsp:nvSpPr>
        <dsp:cNvPr id="0" name=""/>
        <dsp:cNvSpPr/>
      </dsp:nvSpPr>
      <dsp:spPr>
        <a:xfrm rot="5400000">
          <a:off x="4254719" y="-1734364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Актуальные и сложные вопросы кардиологии, редко затрагиваемые в рамках Школ  и др. образовательных мероприятий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Опрос экспертов и потенциальных слушателей и отбор наиболее востребованных вопросов</a:t>
          </a:r>
          <a:endParaRPr lang="ru-RU" sz="1400" kern="1200" dirty="0"/>
        </a:p>
      </dsp:txBody>
      <dsp:txXfrm rot="-5400000">
        <a:off x="1116575" y="1454393"/>
        <a:ext cx="7262496" cy="935593"/>
      </dsp:txXfrm>
    </dsp:sp>
    <dsp:sp modelId="{F5887B20-3100-46A1-A445-101FA2A3F82C}">
      <dsp:nvSpPr>
        <dsp:cNvPr id="0" name=""/>
        <dsp:cNvSpPr/>
      </dsp:nvSpPr>
      <dsp:spPr>
        <a:xfrm rot="5400000">
          <a:off x="-239266" y="3044073"/>
          <a:ext cx="1595106" cy="11165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Особенности</a:t>
          </a:r>
          <a:endParaRPr lang="ru-RU" sz="1500" kern="1200" dirty="0"/>
        </a:p>
      </dsp:txBody>
      <dsp:txXfrm rot="-5400000">
        <a:off x="0" y="3363094"/>
        <a:ext cx="1116574" cy="478532"/>
      </dsp:txXfrm>
    </dsp:sp>
    <dsp:sp modelId="{4E434B01-96BA-4713-86DE-AF1953606F94}">
      <dsp:nvSpPr>
        <dsp:cNvPr id="0" name=""/>
        <dsp:cNvSpPr/>
      </dsp:nvSpPr>
      <dsp:spPr>
        <a:xfrm rot="5400000">
          <a:off x="4254719" y="-333337"/>
          <a:ext cx="1036819" cy="7313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Независимость от спонсоров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Интерактивность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Аккредитация </a:t>
          </a:r>
          <a:r>
            <a:rPr lang="ru-RU" sz="1400" kern="1200" smtClean="0"/>
            <a:t>по НМО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1116575" y="2855420"/>
        <a:ext cx="7262496" cy="9355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CB025-C300-4EEC-A99F-4978AF52B2A7}">
      <dsp:nvSpPr>
        <dsp:cNvPr id="0" name=""/>
        <dsp:cNvSpPr/>
      </dsp:nvSpPr>
      <dsp:spPr>
        <a:xfrm rot="5400000">
          <a:off x="3923188" y="-1401716"/>
          <a:ext cx="1135062" cy="4226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Шапошник</a:t>
          </a:r>
          <a:r>
            <a:rPr lang="ru-RU" sz="2000" kern="1200" dirty="0" smtClean="0"/>
            <a:t> И.И.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Экстрасистолия: лечить или не лечить? </a:t>
          </a:r>
          <a:endParaRPr lang="ru-RU" sz="2000" kern="1200" dirty="0"/>
        </a:p>
      </dsp:txBody>
      <dsp:txXfrm rot="-5400000">
        <a:off x="2377440" y="199441"/>
        <a:ext cx="4171151" cy="1024244"/>
      </dsp:txXfrm>
    </dsp:sp>
    <dsp:sp modelId="{2420998A-E546-449E-90E2-E59C44D8C7E6}">
      <dsp:nvSpPr>
        <dsp:cNvPr id="0" name=""/>
        <dsp:cNvSpPr/>
      </dsp:nvSpPr>
      <dsp:spPr>
        <a:xfrm>
          <a:off x="0" y="2149"/>
          <a:ext cx="2377440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Январь 2016</a:t>
          </a:r>
          <a:endParaRPr lang="ru-RU" sz="3900" kern="1200" dirty="0"/>
        </a:p>
      </dsp:txBody>
      <dsp:txXfrm>
        <a:off x="69261" y="71410"/>
        <a:ext cx="2238918" cy="1280306"/>
      </dsp:txXfrm>
    </dsp:sp>
    <dsp:sp modelId="{C6D75A26-063E-44FF-BF90-1E55FB7A108E}">
      <dsp:nvSpPr>
        <dsp:cNvPr id="0" name=""/>
        <dsp:cNvSpPr/>
      </dsp:nvSpPr>
      <dsp:spPr>
        <a:xfrm rot="5400000">
          <a:off x="3923188" y="88053"/>
          <a:ext cx="1135062" cy="4226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Дупляков</a:t>
          </a:r>
          <a:r>
            <a:rPr lang="ru-RU" sz="2000" kern="1200" dirty="0" smtClean="0"/>
            <a:t> Д.В. /Певзнер А.И.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Синкопальные</a:t>
          </a:r>
          <a:r>
            <a:rPr lang="ru-RU" sz="2000" kern="1200" dirty="0" smtClean="0"/>
            <a:t> состояния в клинической практике кардиолога</a:t>
          </a:r>
          <a:endParaRPr lang="ru-RU" sz="2000" kern="1200" dirty="0"/>
        </a:p>
      </dsp:txBody>
      <dsp:txXfrm rot="-5400000">
        <a:off x="2377440" y="1689211"/>
        <a:ext cx="4171151" cy="1024244"/>
      </dsp:txXfrm>
    </dsp:sp>
    <dsp:sp modelId="{17652FDC-3BA5-46C5-96EA-28E6D6BEFCE0}">
      <dsp:nvSpPr>
        <dsp:cNvPr id="0" name=""/>
        <dsp:cNvSpPr/>
      </dsp:nvSpPr>
      <dsp:spPr>
        <a:xfrm>
          <a:off x="0" y="1491919"/>
          <a:ext cx="2377440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Февраль 2016</a:t>
          </a:r>
          <a:endParaRPr lang="ru-RU" sz="3900" kern="1200" dirty="0"/>
        </a:p>
      </dsp:txBody>
      <dsp:txXfrm>
        <a:off x="69261" y="1561180"/>
        <a:ext cx="2238918" cy="1280306"/>
      </dsp:txXfrm>
    </dsp:sp>
    <dsp:sp modelId="{A640EA82-E4CB-405D-AA9E-1E2E9E5A15B7}">
      <dsp:nvSpPr>
        <dsp:cNvPr id="0" name=""/>
        <dsp:cNvSpPr/>
      </dsp:nvSpPr>
      <dsp:spPr>
        <a:xfrm rot="5400000">
          <a:off x="3923188" y="1577823"/>
          <a:ext cx="1135062" cy="4226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Шапошник</a:t>
          </a:r>
          <a:r>
            <a:rPr lang="ru-RU" sz="2000" kern="1200" dirty="0" smtClean="0"/>
            <a:t> И.И.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smtClean="0"/>
            <a:t>Диагностика и лечение микроваскулярной стенокардии</a:t>
          </a:r>
          <a:endParaRPr lang="ru-RU" sz="2000" b="0" kern="1200" dirty="0"/>
        </a:p>
      </dsp:txBody>
      <dsp:txXfrm rot="-5400000">
        <a:off x="2377440" y="3178981"/>
        <a:ext cx="4171151" cy="1024244"/>
      </dsp:txXfrm>
    </dsp:sp>
    <dsp:sp modelId="{84EC94A4-E4E1-4981-ABEC-EB7FD4DEA50C}">
      <dsp:nvSpPr>
        <dsp:cNvPr id="0" name=""/>
        <dsp:cNvSpPr/>
      </dsp:nvSpPr>
      <dsp:spPr>
        <a:xfrm>
          <a:off x="0" y="2981689"/>
          <a:ext cx="2377440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Март 2016</a:t>
          </a:r>
          <a:endParaRPr lang="ru-RU" sz="3900" kern="1200" dirty="0"/>
        </a:p>
      </dsp:txBody>
      <dsp:txXfrm>
        <a:off x="69261" y="3050950"/>
        <a:ext cx="2238918" cy="1280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483CF-CC0D-4AA6-9E1F-7B3CFBCBACA9}">
      <dsp:nvSpPr>
        <dsp:cNvPr id="0" name=""/>
        <dsp:cNvSpPr/>
      </dsp:nvSpPr>
      <dsp:spPr>
        <a:xfrm rot="5400000">
          <a:off x="2947405" y="-942523"/>
          <a:ext cx="1135062" cy="33081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Разрабатывает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Утверждает</a:t>
          </a:r>
          <a:endParaRPr lang="ru-RU" sz="1800" b="1" kern="1200" dirty="0"/>
        </a:p>
      </dsp:txBody>
      <dsp:txXfrm rot="-5400000">
        <a:off x="1860849" y="199442"/>
        <a:ext cx="3252766" cy="1024244"/>
      </dsp:txXfrm>
    </dsp:sp>
    <dsp:sp modelId="{FCE344A1-F2EB-4770-B44B-126BDE454E85}">
      <dsp:nvSpPr>
        <dsp:cNvPr id="0" name=""/>
        <dsp:cNvSpPr/>
      </dsp:nvSpPr>
      <dsp:spPr>
        <a:xfrm>
          <a:off x="0" y="2149"/>
          <a:ext cx="1860848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Профессиональное общество</a:t>
          </a:r>
          <a:endParaRPr lang="ru-RU" sz="1400" kern="1200" dirty="0"/>
        </a:p>
      </dsp:txBody>
      <dsp:txXfrm>
        <a:off x="69261" y="71410"/>
        <a:ext cx="1722326" cy="1280306"/>
      </dsp:txXfrm>
    </dsp:sp>
    <dsp:sp modelId="{967BBF47-CEC7-4CAD-A1C8-549C063BD152}">
      <dsp:nvSpPr>
        <dsp:cNvPr id="0" name=""/>
        <dsp:cNvSpPr/>
      </dsp:nvSpPr>
      <dsp:spPr>
        <a:xfrm rot="5400000">
          <a:off x="2947405" y="547245"/>
          <a:ext cx="1135062" cy="33081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Утверждает</a:t>
          </a:r>
          <a:endParaRPr lang="ru-RU" sz="1800" b="1" kern="1200" dirty="0"/>
        </a:p>
      </dsp:txBody>
      <dsp:txXfrm rot="-5400000">
        <a:off x="1860849" y="1689211"/>
        <a:ext cx="3252766" cy="1024244"/>
      </dsp:txXfrm>
    </dsp:sp>
    <dsp:sp modelId="{FD01992E-5AE9-41B5-B8FA-D0DFC93566F3}">
      <dsp:nvSpPr>
        <dsp:cNvPr id="0" name=""/>
        <dsp:cNvSpPr/>
      </dsp:nvSpPr>
      <dsp:spPr>
        <a:xfrm>
          <a:off x="0" y="1491919"/>
          <a:ext cx="1860848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Национальная медицинская палата</a:t>
          </a:r>
          <a:endParaRPr lang="ru-RU" sz="1400" kern="1200" dirty="0"/>
        </a:p>
      </dsp:txBody>
      <dsp:txXfrm>
        <a:off x="69261" y="1561180"/>
        <a:ext cx="1722326" cy="1280306"/>
      </dsp:txXfrm>
    </dsp:sp>
    <dsp:sp modelId="{6BAA586D-5177-45ED-B4CF-7261940DCFD3}">
      <dsp:nvSpPr>
        <dsp:cNvPr id="0" name=""/>
        <dsp:cNvSpPr/>
      </dsp:nvSpPr>
      <dsp:spPr>
        <a:xfrm rot="5400000">
          <a:off x="2947405" y="2037015"/>
          <a:ext cx="1135062" cy="33081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Согласует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Утверждает</a:t>
          </a:r>
          <a:endParaRPr lang="ru-RU" sz="1800" b="1" kern="1200" dirty="0"/>
        </a:p>
      </dsp:txBody>
      <dsp:txXfrm rot="-5400000">
        <a:off x="1860849" y="3178981"/>
        <a:ext cx="3252766" cy="1024244"/>
      </dsp:txXfrm>
    </dsp:sp>
    <dsp:sp modelId="{55FEE29B-0D7E-4C1A-A05C-05353195A004}">
      <dsp:nvSpPr>
        <dsp:cNvPr id="0" name=""/>
        <dsp:cNvSpPr/>
      </dsp:nvSpPr>
      <dsp:spPr>
        <a:xfrm>
          <a:off x="0" y="2981689"/>
          <a:ext cx="1860848" cy="1418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Минздрав и Минтруд</a:t>
          </a:r>
          <a:endParaRPr lang="ru-RU" sz="1400" kern="1200" dirty="0"/>
        </a:p>
      </dsp:txBody>
      <dsp:txXfrm>
        <a:off x="69261" y="3050950"/>
        <a:ext cx="1722326" cy="12803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50526-757A-4B8A-AD5E-2DC0ACA311D2}">
      <dsp:nvSpPr>
        <dsp:cNvPr id="0" name=""/>
        <dsp:cNvSpPr/>
      </dsp:nvSpPr>
      <dsp:spPr>
        <a:xfrm>
          <a:off x="809623" y="1304312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Перевод полных текстов печатается в официальном журнале</a:t>
          </a:r>
          <a:endParaRPr lang="ru-RU" sz="1000" kern="1200" dirty="0"/>
        </a:p>
      </dsp:txBody>
      <dsp:txXfrm>
        <a:off x="1051081" y="1304312"/>
        <a:ext cx="1267658" cy="1006581"/>
      </dsp:txXfrm>
    </dsp:sp>
    <dsp:sp modelId="{50EAC35E-A652-4A5B-BB9A-0AF2F7A89E9E}">
      <dsp:nvSpPr>
        <dsp:cNvPr id="0" name=""/>
        <dsp:cNvSpPr/>
      </dsp:nvSpPr>
      <dsp:spPr>
        <a:xfrm>
          <a:off x="809623" y="2310894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Перевод карманных рекомендаций</a:t>
          </a:r>
          <a:endParaRPr lang="ru-RU" sz="1000" kern="1200" dirty="0"/>
        </a:p>
      </dsp:txBody>
      <dsp:txXfrm>
        <a:off x="1051081" y="2310894"/>
        <a:ext cx="1267658" cy="1006581"/>
      </dsp:txXfrm>
    </dsp:sp>
    <dsp:sp modelId="{A022253E-823F-4CC7-B098-271EC22E14FF}">
      <dsp:nvSpPr>
        <dsp:cNvPr id="0" name=""/>
        <dsp:cNvSpPr/>
      </dsp:nvSpPr>
      <dsp:spPr>
        <a:xfrm>
          <a:off x="809623" y="3317475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1051081" y="3317475"/>
        <a:ext cx="1267658" cy="1006581"/>
      </dsp:txXfrm>
    </dsp:sp>
    <dsp:sp modelId="{311A93DF-6C15-43E8-A022-B10BFE1D8EF1}">
      <dsp:nvSpPr>
        <dsp:cNvPr id="0" name=""/>
        <dsp:cNvSpPr/>
      </dsp:nvSpPr>
      <dsp:spPr>
        <a:xfrm>
          <a:off x="4760" y="901881"/>
          <a:ext cx="1042991" cy="10060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Перевод на русский язык</a:t>
          </a:r>
          <a:endParaRPr lang="ru-RU" sz="1200" b="1" kern="1200" dirty="0"/>
        </a:p>
      </dsp:txBody>
      <dsp:txXfrm>
        <a:off x="157502" y="1049218"/>
        <a:ext cx="737507" cy="711404"/>
      </dsp:txXfrm>
    </dsp:sp>
    <dsp:sp modelId="{2D5CB0D3-2BE5-46C6-8371-051A9FED72F1}">
      <dsp:nvSpPr>
        <dsp:cNvPr id="0" name=""/>
        <dsp:cNvSpPr/>
      </dsp:nvSpPr>
      <dsp:spPr>
        <a:xfrm>
          <a:off x="3361731" y="1304312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Все переводы полных текстов и карманных рекомендаций на сайте  </a:t>
          </a:r>
          <a:r>
            <a:rPr lang="en-US" sz="1000" kern="1200" dirty="0" smtClean="0"/>
            <a:t>www.scardio.ru</a:t>
          </a:r>
          <a:endParaRPr lang="ru-RU" sz="1000" kern="1200" dirty="0"/>
        </a:p>
      </dsp:txBody>
      <dsp:txXfrm>
        <a:off x="3603190" y="1304312"/>
        <a:ext cx="1267658" cy="1006581"/>
      </dsp:txXfrm>
    </dsp:sp>
    <dsp:sp modelId="{E1D83AF6-09A4-4C03-8562-99D3E179FF4D}">
      <dsp:nvSpPr>
        <dsp:cNvPr id="0" name=""/>
        <dsp:cNvSpPr/>
      </dsp:nvSpPr>
      <dsp:spPr>
        <a:xfrm>
          <a:off x="3362546" y="2333240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Бумажные версии на конгрессах и конференциях</a:t>
          </a:r>
          <a:endParaRPr lang="ru-RU" sz="1000" kern="1200" dirty="0"/>
        </a:p>
      </dsp:txBody>
      <dsp:txXfrm>
        <a:off x="3604005" y="2333240"/>
        <a:ext cx="1267658" cy="1006581"/>
      </dsp:txXfrm>
    </dsp:sp>
    <dsp:sp modelId="{0B10E2AF-0BDF-496E-A334-D98FF4CAF43E}">
      <dsp:nvSpPr>
        <dsp:cNvPr id="0" name=""/>
        <dsp:cNvSpPr/>
      </dsp:nvSpPr>
      <dsp:spPr>
        <a:xfrm>
          <a:off x="3361731" y="3317475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3603190" y="3317475"/>
        <a:ext cx="1267658" cy="1006581"/>
      </dsp:txXfrm>
    </dsp:sp>
    <dsp:sp modelId="{420AD973-1F97-4BC1-9512-82114A1440F3}">
      <dsp:nvSpPr>
        <dsp:cNvPr id="0" name=""/>
        <dsp:cNvSpPr/>
      </dsp:nvSpPr>
      <dsp:spPr>
        <a:xfrm>
          <a:off x="2556869" y="901881"/>
          <a:ext cx="1006078" cy="10060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Распространение</a:t>
          </a:r>
          <a:endParaRPr lang="ru-RU" sz="1200" b="1" kern="1200" dirty="0"/>
        </a:p>
      </dsp:txBody>
      <dsp:txXfrm>
        <a:off x="2704206" y="1049218"/>
        <a:ext cx="711404" cy="711404"/>
      </dsp:txXfrm>
    </dsp:sp>
    <dsp:sp modelId="{A74ED407-6188-4CDF-89C5-9444B39E0AA2}">
      <dsp:nvSpPr>
        <dsp:cNvPr id="0" name=""/>
        <dsp:cNvSpPr/>
      </dsp:nvSpPr>
      <dsp:spPr>
        <a:xfrm>
          <a:off x="5876926" y="1304312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Сессии, посвященные рекомендациям </a:t>
          </a:r>
          <a:endParaRPr lang="ru-RU" sz="1000" kern="1200" dirty="0"/>
        </a:p>
      </dsp:txBody>
      <dsp:txXfrm>
        <a:off x="6118385" y="1304312"/>
        <a:ext cx="1267658" cy="1006581"/>
      </dsp:txXfrm>
    </dsp:sp>
    <dsp:sp modelId="{513CFC1A-2A19-48C3-B955-A5E8B091AEAD}">
      <dsp:nvSpPr>
        <dsp:cNvPr id="0" name=""/>
        <dsp:cNvSpPr/>
      </dsp:nvSpPr>
      <dsp:spPr>
        <a:xfrm>
          <a:off x="5876926" y="2310894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Российские дни сердца: формат обсуждения клинических случаев по рекомендациям</a:t>
          </a:r>
          <a:endParaRPr lang="ru-RU" sz="1000" kern="1200" dirty="0"/>
        </a:p>
      </dsp:txBody>
      <dsp:txXfrm>
        <a:off x="6118385" y="2310894"/>
        <a:ext cx="1267658" cy="1006581"/>
      </dsp:txXfrm>
    </dsp:sp>
    <dsp:sp modelId="{28CE49F3-7849-48F4-85ED-A956EB869B40}">
      <dsp:nvSpPr>
        <dsp:cNvPr id="0" name=""/>
        <dsp:cNvSpPr/>
      </dsp:nvSpPr>
      <dsp:spPr>
        <a:xfrm>
          <a:off x="5876926" y="3317475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71120" bIns="7112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6118385" y="3317475"/>
        <a:ext cx="1267658" cy="1006581"/>
      </dsp:txXfrm>
    </dsp:sp>
    <dsp:sp modelId="{7476FD03-79C9-4574-AD3F-C9652DE1F070}">
      <dsp:nvSpPr>
        <dsp:cNvPr id="0" name=""/>
        <dsp:cNvSpPr/>
      </dsp:nvSpPr>
      <dsp:spPr>
        <a:xfrm>
          <a:off x="5040252" y="883591"/>
          <a:ext cx="1006078" cy="10060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Использование</a:t>
          </a:r>
          <a:r>
            <a:rPr lang="ru-RU" sz="1200" b="1" kern="1200" baseline="0" dirty="0" smtClean="0"/>
            <a:t> в обучение</a:t>
          </a:r>
          <a:endParaRPr lang="ru-RU" sz="1200" b="1" kern="1200" dirty="0"/>
        </a:p>
      </dsp:txBody>
      <dsp:txXfrm>
        <a:off x="5187589" y="1030928"/>
        <a:ext cx="711404" cy="711404"/>
      </dsp:txXfrm>
    </dsp:sp>
    <dsp:sp modelId="{0301BB2B-1F9F-40C5-8504-85029BA78D73}">
      <dsp:nvSpPr>
        <dsp:cNvPr id="0" name=""/>
        <dsp:cNvSpPr/>
      </dsp:nvSpPr>
      <dsp:spPr>
        <a:xfrm>
          <a:off x="8343966" y="1373666"/>
          <a:ext cx="1509117" cy="10065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B093B9-4A8E-4233-82AC-B24491960BCD}">
      <dsp:nvSpPr>
        <dsp:cNvPr id="0" name=""/>
        <dsp:cNvSpPr/>
      </dsp:nvSpPr>
      <dsp:spPr>
        <a:xfrm>
          <a:off x="7587259" y="901881"/>
          <a:ext cx="1006078" cy="10060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0" kern="1200" dirty="0"/>
        </a:p>
      </dsp:txBody>
      <dsp:txXfrm>
        <a:off x="7734596" y="1049218"/>
        <a:ext cx="711404" cy="7114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22147-BEF3-4795-ABCB-EAE4DC3A778B}">
      <dsp:nvSpPr>
        <dsp:cNvPr id="0" name=""/>
        <dsp:cNvSpPr/>
      </dsp:nvSpPr>
      <dsp:spPr>
        <a:xfrm>
          <a:off x="2619" y="774244"/>
          <a:ext cx="2628222" cy="26282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640" tIns="20320" rIns="14464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Активная интеграция в систему НМО, включая разработку документов и проведение мероприятий</a:t>
          </a:r>
          <a:endParaRPr lang="ru-RU" sz="1600" kern="1200" dirty="0"/>
        </a:p>
      </dsp:txBody>
      <dsp:txXfrm>
        <a:off x="387513" y="1159138"/>
        <a:ext cx="1858434" cy="1858434"/>
      </dsp:txXfrm>
    </dsp:sp>
    <dsp:sp modelId="{102085EA-91C1-4882-8439-5B97A95C059B}">
      <dsp:nvSpPr>
        <dsp:cNvPr id="0" name=""/>
        <dsp:cNvSpPr/>
      </dsp:nvSpPr>
      <dsp:spPr>
        <a:xfrm>
          <a:off x="2105197" y="774244"/>
          <a:ext cx="2628222" cy="26282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640" tIns="20320" rIns="14464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Встраивание стратегического и эффективного взаимодействия с ВУЗами в области </a:t>
          </a:r>
          <a:r>
            <a:rPr lang="ru-RU" sz="1600" kern="1200" dirty="0" err="1" smtClean="0"/>
            <a:t>постдипломного</a:t>
          </a:r>
          <a:r>
            <a:rPr lang="ru-RU" sz="1600" kern="1200" dirty="0" smtClean="0"/>
            <a:t> образования, науки и др.</a:t>
          </a:r>
          <a:endParaRPr lang="ru-RU" sz="1600" kern="1200" dirty="0"/>
        </a:p>
      </dsp:txBody>
      <dsp:txXfrm>
        <a:off x="2490091" y="1159138"/>
        <a:ext cx="1858434" cy="1858434"/>
      </dsp:txXfrm>
    </dsp:sp>
    <dsp:sp modelId="{F8BBB4CF-8A90-41AD-ABC0-A3A8009177E5}">
      <dsp:nvSpPr>
        <dsp:cNvPr id="0" name=""/>
        <dsp:cNvSpPr/>
      </dsp:nvSpPr>
      <dsp:spPr>
        <a:xfrm>
          <a:off x="4207775" y="774244"/>
          <a:ext cx="2628222" cy="26282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640" tIns="20320" rIns="14464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Адаптация и внедрение образовательных материалов и ресурсов </a:t>
          </a:r>
          <a:r>
            <a:rPr lang="en-US" sz="1600" kern="1200" dirty="0" smtClean="0"/>
            <a:t>ESC</a:t>
          </a:r>
          <a:endParaRPr lang="ru-RU" sz="1600" kern="1200" dirty="0"/>
        </a:p>
      </dsp:txBody>
      <dsp:txXfrm>
        <a:off x="4592669" y="1159138"/>
        <a:ext cx="1858434" cy="1858434"/>
      </dsp:txXfrm>
    </dsp:sp>
    <dsp:sp modelId="{D0C3CF72-620B-4A18-9786-E0F2234D6052}">
      <dsp:nvSpPr>
        <dsp:cNvPr id="0" name=""/>
        <dsp:cNvSpPr/>
      </dsp:nvSpPr>
      <dsp:spPr>
        <a:xfrm>
          <a:off x="6310353" y="774244"/>
          <a:ext cx="2628222" cy="26282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640" tIns="20320" rIns="14464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Усиление активности и новые формы внедрения клинических рекомендаций в практику</a:t>
          </a:r>
          <a:endParaRPr lang="ru-RU" sz="1600" kern="1200" dirty="0"/>
        </a:p>
      </dsp:txBody>
      <dsp:txXfrm>
        <a:off x="6695247" y="1159138"/>
        <a:ext cx="1858434" cy="1858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D907F-7908-4066-9057-D4374D9C1035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3FBD6-AF40-4C0C-BD82-EBD19F20D4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31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AEC3C-F6B2-485B-9642-8AF512B445D1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EA68D-8DF1-4789-A7D3-7AEEAFE9ED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8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Запрос</a:t>
            </a:r>
            <a:r>
              <a:rPr lang="ru-RU" baseline="0" dirty="0" smtClean="0"/>
              <a:t> в рабочие комиссии – при главных внештатных специалистах</a:t>
            </a:r>
          </a:p>
          <a:p>
            <a:r>
              <a:rPr lang="ru-RU" baseline="0" dirty="0" smtClean="0"/>
              <a:t>Сертификат – 982й приказ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654F4-2BDE-DF48-9069-A5150831C5ED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848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с 10:00 по 11:00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21.11.2014 года «Эпидемиология и профилактика факторов риска сердечно – сосудистых заболеваний: новые знания, новые проблемы» - ​865​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16.01.2015 года «Тайны и парадоксы ожирения» - ​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743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3)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06 марта 2015 года  «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Профконсультирование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​374​</a:t>
            </a:r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4)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03 апреля 2015 года «Здоровое питание: скучно и сложно  или  легко и вкусно?!»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​468​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5) с 10:00 по 12:00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15 мая 2015 года  «Алкоголь и болезни системы кровообращения. Пить или не пить, вот в чем вопрос!» - 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​520​</a:t>
            </a:r>
            <a:b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A68D-8DF1-4789-A7D3-7AEEAFE9EDB5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824D-94B1-4228-9831-EBAEE2C90360}" type="datetimeFigureOut">
              <a:rPr lang="ru-RU" smtClean="0"/>
              <a:pPr/>
              <a:t>04.01.2016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B8B83-AF53-45C9-8EBE-7C1383B7F4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cardio.ru/news/novosti_obschestva/peredacha_cikla_rkoonlayn_alkogol_i_bolezni_sistemy_krovoobrascheniya_pit_ili_ne_pit_vot_v_chem_vopros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scardio.ru/news/novosti_obschestva/cikl_rkoonlayn_zdorovoe_pitanie_skuchno_i_slozhno__ili__legko_i_vkus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ardio.ru/news/novosti_obschestva/anons_peredacha_cikla_rkoonlayn_kurenie_kak_faktor_riska_serdechno__sosudistyh_zabolevaniy/" TargetMode="External"/><Relationship Id="rId5" Type="http://schemas.openxmlformats.org/officeDocument/2006/relationships/hyperlink" Target="http://scardio.ru/news/novosti_obschestva/zapis_peredachi_cikla_rkoonlayn_tayny_i_paradoksy_ozhireniya/" TargetMode="External"/><Relationship Id="rId4" Type="http://schemas.openxmlformats.org/officeDocument/2006/relationships/hyperlink" Target="http://scardio.ru/news/novosti_obschestva/zapis_peredachi_cikla_faktory_riska_serdechnososudistyh_zabolevaniy_ochevidnoe_i_neveroyatno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9.jpe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18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koncanna@yandex.ru" TargetMode="External"/><Relationship Id="rId2" Type="http://schemas.openxmlformats.org/officeDocument/2006/relationships/hyperlink" Target="mailto:pko.education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6053" y="508518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Концевая Анна Васильевна, </a:t>
            </a:r>
          </a:p>
          <a:p>
            <a:pPr algn="ctr"/>
            <a:r>
              <a:rPr lang="ru-RU" sz="2400" dirty="0" smtClean="0"/>
              <a:t>от имени Дирекции образовательных программ</a:t>
            </a:r>
          </a:p>
          <a:p>
            <a:pPr algn="ctr"/>
            <a:r>
              <a:rPr lang="ru-RU" sz="2400" dirty="0" smtClean="0"/>
              <a:t>2015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74651" y="980728"/>
            <a:ext cx="8280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Стратегия образовательной деятельности РКО – эффективная интеграция в систему непрерывного медицинского образования</a:t>
            </a:r>
            <a:endParaRPr lang="ru-RU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3"/>
          <p:cNvSpPr txBox="1">
            <a:spLocks noChangeArrowheads="1"/>
          </p:cNvSpPr>
          <p:nvPr/>
        </p:nvSpPr>
        <p:spPr bwMode="auto">
          <a:xfrm>
            <a:off x="344488" y="188640"/>
            <a:ext cx="7909148" cy="288775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ru-RU" dirty="0" smtClean="0"/>
              <a:t>СИСТЕМА АККРЕДИТАЦИИ СПЕЦИАЛИСТА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6506" y="1412776"/>
            <a:ext cx="2652295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ПЕРВИЧНАЯ АККРЕДИТАЦИЯ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64601" y="2636912"/>
            <a:ext cx="1872208" cy="648072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профессиональной деятельности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4558" y="3933056"/>
            <a:ext cx="1716191" cy="576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Ординатура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236809" y="4221088"/>
            <a:ext cx="4212468" cy="1944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ПЕРВИЧНАЯ СПЕЦИАЛИЗИРОВАННАЯ АККРЕДИТАЦИЯ</a:t>
            </a:r>
          </a:p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*аккредитация специалистов, освоивших программу ординатуры </a:t>
            </a:r>
            <a:endParaRPr lang="en-US" sz="1400" b="1" dirty="0" smtClean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*аккредитация специалистов освоивших новую квалификацию (ПП)</a:t>
            </a:r>
          </a:p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*аккредитация специалистов, получивших новый навык в рамках своей квалификации (специальности)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84515" y="692696"/>
            <a:ext cx="2496277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7449277" y="2636912"/>
            <a:ext cx="2184243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ПОВТОРНАЯ АККРЕДИТАЦИЯ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8033792" y="5373216"/>
            <a:ext cx="1872208" cy="10801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профессиональной деятельности 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250922" y="2636912"/>
            <a:ext cx="210623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Непрерывное профессиональное развитие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6" name="Равно 115"/>
          <p:cNvSpPr/>
          <p:nvPr/>
        </p:nvSpPr>
        <p:spPr>
          <a:xfrm>
            <a:off x="6747200" y="2780928"/>
            <a:ext cx="390043" cy="432048"/>
          </a:xfrm>
          <a:prstGeom prst="mathEqual">
            <a:avLst>
              <a:gd name="adj1" fmla="val 9543"/>
              <a:gd name="adj2" fmla="val 1974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117" name="Плюс 116"/>
          <p:cNvSpPr/>
          <p:nvPr/>
        </p:nvSpPr>
        <p:spPr>
          <a:xfrm>
            <a:off x="3548844" y="2780928"/>
            <a:ext cx="390043" cy="332656"/>
          </a:xfrm>
          <a:prstGeom prst="mathPlus">
            <a:avLst>
              <a:gd name="adj1" fmla="val 1287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TextBox 135"/>
          <p:cNvSpPr txBox="1"/>
          <p:nvPr/>
        </p:nvSpPr>
        <p:spPr>
          <a:xfrm>
            <a:off x="3876849" y="692697"/>
            <a:ext cx="51684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аккредитации:</a:t>
            </a:r>
          </a:p>
          <a:p>
            <a:pPr marL="342900" indent="-342900">
              <a:buAutoNum type="romanU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Первичная аккредитация</a:t>
            </a:r>
          </a:p>
          <a:p>
            <a:pPr marL="342900" indent="-342900">
              <a:buAutoNum type="romanU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Первичная специализированная аккредитация</a:t>
            </a:r>
          </a:p>
          <a:p>
            <a:pPr marL="342900" indent="-342900">
              <a:buAutoNum type="romanU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Повторная аккредитация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9" name="Овал 148"/>
          <p:cNvSpPr/>
          <p:nvPr/>
        </p:nvSpPr>
        <p:spPr>
          <a:xfrm>
            <a:off x="0" y="4725144"/>
            <a:ext cx="2652295" cy="93610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Новая квалификация (специальность)</a:t>
            </a:r>
          </a:p>
        </p:txBody>
      </p:sp>
      <p:sp>
        <p:nvSpPr>
          <p:cNvPr id="32" name="Овал 31"/>
          <p:cNvSpPr/>
          <p:nvPr/>
        </p:nvSpPr>
        <p:spPr>
          <a:xfrm>
            <a:off x="116463" y="5805264"/>
            <a:ext cx="2418269" cy="8640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Новый навык</a:t>
            </a:r>
          </a:p>
        </p:txBody>
      </p:sp>
      <p:cxnSp>
        <p:nvCxnSpPr>
          <p:cNvPr id="36" name="Прямая со стрелкой 35"/>
          <p:cNvCxnSpPr>
            <a:stCxn id="51" idx="2"/>
            <a:endCxn id="13" idx="0"/>
          </p:cNvCxnSpPr>
          <p:nvPr/>
        </p:nvCxnSpPr>
        <p:spPr>
          <a:xfrm>
            <a:off x="1832653" y="105273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3" idx="2"/>
            <a:endCxn id="15" idx="0"/>
          </p:cNvCxnSpPr>
          <p:nvPr/>
        </p:nvCxnSpPr>
        <p:spPr>
          <a:xfrm>
            <a:off x="1832653" y="2132856"/>
            <a:ext cx="468052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5" idx="2"/>
            <a:endCxn id="17" idx="0"/>
          </p:cNvCxnSpPr>
          <p:nvPr/>
        </p:nvCxnSpPr>
        <p:spPr>
          <a:xfrm flipH="1">
            <a:off x="1832653" y="3284984"/>
            <a:ext cx="468052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49" idx="6"/>
            <a:endCxn id="26" idx="1"/>
          </p:cNvCxnSpPr>
          <p:nvPr/>
        </p:nvCxnSpPr>
        <p:spPr>
          <a:xfrm>
            <a:off x="2652295" y="5193196"/>
            <a:ext cx="5845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32" idx="6"/>
            <a:endCxn id="26" idx="1"/>
          </p:cNvCxnSpPr>
          <p:nvPr/>
        </p:nvCxnSpPr>
        <p:spPr>
          <a:xfrm flipV="1">
            <a:off x="2534731" y="5193196"/>
            <a:ext cx="702078" cy="10441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449277" y="5877272"/>
            <a:ext cx="6240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7" idx="3"/>
            <a:endCxn id="26" idx="1"/>
          </p:cNvCxnSpPr>
          <p:nvPr/>
        </p:nvCxnSpPr>
        <p:spPr>
          <a:xfrm>
            <a:off x="2690748" y="4221088"/>
            <a:ext cx="546061" cy="9721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7" name="Плюс 66"/>
          <p:cNvSpPr/>
          <p:nvPr/>
        </p:nvSpPr>
        <p:spPr>
          <a:xfrm>
            <a:off x="8775425" y="4941168"/>
            <a:ext cx="390043" cy="332656"/>
          </a:xfrm>
          <a:prstGeom prst="mathPlus">
            <a:avLst>
              <a:gd name="adj1" fmla="val 1287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Равно 68"/>
          <p:cNvSpPr/>
          <p:nvPr/>
        </p:nvSpPr>
        <p:spPr>
          <a:xfrm rot="16200000">
            <a:off x="8751422" y="3519010"/>
            <a:ext cx="360040" cy="468052"/>
          </a:xfrm>
          <a:prstGeom prst="mathEqual">
            <a:avLst>
              <a:gd name="adj1" fmla="val 9543"/>
              <a:gd name="adj2" fmla="val 1974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1052567" y="2132856"/>
            <a:ext cx="0" cy="18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799766" y="4077072"/>
            <a:ext cx="210623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Непрерывное профессиональное развитие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96923" y="6488668"/>
            <a:ext cx="287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МЗ РФ, 1 октября 2015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кругленный прямоугольник 35"/>
          <p:cNvSpPr/>
          <p:nvPr/>
        </p:nvSpPr>
        <p:spPr>
          <a:xfrm>
            <a:off x="1692185" y="2521285"/>
            <a:ext cx="5064591" cy="4249121"/>
          </a:xfrm>
          <a:prstGeom prst="roundRect">
            <a:avLst>
              <a:gd name="adj" fmla="val 25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943030" y="3342846"/>
            <a:ext cx="2055925" cy="3233270"/>
          </a:xfrm>
          <a:prstGeom prst="roundRect">
            <a:avLst>
              <a:gd name="adj" fmla="val 5898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200472" y="0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Взаимодействие в системе НМО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14093" y="1692247"/>
            <a:ext cx="1592381" cy="37099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ФРМР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pic>
        <p:nvPicPr>
          <p:cNvPr id="9" name="Изображение 8" descr="skd182715sd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54" y="2761558"/>
            <a:ext cx="678494" cy="1864918"/>
          </a:xfrm>
          <a:prstGeom prst="rect">
            <a:avLst/>
          </a:prstGeom>
        </p:spPr>
      </p:pic>
      <p:cxnSp>
        <p:nvCxnSpPr>
          <p:cNvPr id="11" name="Прямая со стрелкой 10"/>
          <p:cNvCxnSpPr>
            <a:stCxn id="9" idx="3"/>
            <a:endCxn id="42" idx="2"/>
          </p:cNvCxnSpPr>
          <p:nvPr/>
        </p:nvCxnSpPr>
        <p:spPr>
          <a:xfrm flipV="1">
            <a:off x="1037948" y="3683215"/>
            <a:ext cx="905082" cy="108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4446628" y="4400854"/>
            <a:ext cx="2162556" cy="1003467"/>
          </a:xfrm>
          <a:prstGeom prst="roundRect">
            <a:avLst>
              <a:gd name="adj" fmla="val 1063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Реестр учебных  мероприятий профессиональных обществ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69352" y="4137187"/>
            <a:ext cx="1592381" cy="106617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white"/>
                </a:solidFill>
                <a:latin typeface="Times New Roman"/>
              </a:rPr>
              <a:t>Индивидуаль-ный</a:t>
            </a:r>
            <a:r>
              <a:rPr lang="ru-RU" sz="1400" dirty="0" smtClean="0">
                <a:solidFill>
                  <a:prstClr val="white"/>
                </a:solidFill>
                <a:latin typeface="Times New Roman"/>
              </a:rPr>
              <a:t> план обучения (портфолио) </a:t>
            </a:r>
            <a:endParaRPr lang="ru-RU" sz="1400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69352" y="5423310"/>
            <a:ext cx="1592381" cy="106617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Times New Roman"/>
              </a:rPr>
              <a:t>Отчет для аккредитации</a:t>
            </a:r>
            <a:endParaRPr lang="ru-RU" sz="1400" dirty="0">
              <a:solidFill>
                <a:prstClr val="white"/>
              </a:solidFill>
              <a:latin typeface="Times New Roman"/>
            </a:endParaRPr>
          </a:p>
        </p:txBody>
      </p:sp>
      <p:cxnSp>
        <p:nvCxnSpPr>
          <p:cNvPr id="19" name="Соединительная линия уступом 18"/>
          <p:cNvCxnSpPr>
            <a:stCxn id="13" idx="3"/>
            <a:endCxn id="12" idx="1"/>
          </p:cNvCxnSpPr>
          <p:nvPr/>
        </p:nvCxnSpPr>
        <p:spPr>
          <a:xfrm>
            <a:off x="3761733" y="4670274"/>
            <a:ext cx="684895" cy="232314"/>
          </a:xfrm>
          <a:prstGeom prst="bentConnector3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Выноска-облако 22"/>
          <p:cNvSpPr/>
          <p:nvPr/>
        </p:nvSpPr>
        <p:spPr>
          <a:xfrm>
            <a:off x="7954851" y="2514876"/>
            <a:ext cx="1808819" cy="833951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4BACC6">
                    <a:lumMod val="50000"/>
                  </a:srgbClr>
                </a:solidFill>
                <a:latin typeface="Times New Roman"/>
              </a:rPr>
              <a:t>Провайдер 1</a:t>
            </a:r>
            <a:endParaRPr lang="ru-RU" sz="1200" b="1" dirty="0">
              <a:solidFill>
                <a:srgbClr val="4BACC6">
                  <a:lumMod val="50000"/>
                </a:srgbClr>
              </a:solidFill>
              <a:latin typeface="Times New Roman"/>
            </a:endParaRPr>
          </a:p>
        </p:txBody>
      </p:sp>
      <p:sp>
        <p:nvSpPr>
          <p:cNvPr id="24" name="Выноска-облако 23"/>
          <p:cNvSpPr/>
          <p:nvPr/>
        </p:nvSpPr>
        <p:spPr>
          <a:xfrm>
            <a:off x="7954851" y="3935318"/>
            <a:ext cx="1808819" cy="833951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4BACC6">
                    <a:lumMod val="50000"/>
                  </a:srgbClr>
                </a:solidFill>
                <a:latin typeface="Times New Roman"/>
              </a:rPr>
              <a:t>Провайдер </a:t>
            </a:r>
            <a:r>
              <a:rPr lang="en-US" sz="1200" b="1" dirty="0" smtClean="0">
                <a:solidFill>
                  <a:srgbClr val="4BACC6">
                    <a:lumMod val="50000"/>
                  </a:srgbClr>
                </a:solidFill>
                <a:latin typeface="Times New Roman"/>
              </a:rPr>
              <a:t>2</a:t>
            </a:r>
            <a:endParaRPr lang="ru-RU" sz="1200" b="1" dirty="0">
              <a:solidFill>
                <a:srgbClr val="4BACC6">
                  <a:lumMod val="50000"/>
                </a:srgbClr>
              </a:solidFill>
              <a:latin typeface="Times New Roman"/>
            </a:endParaRPr>
          </a:p>
        </p:txBody>
      </p:sp>
      <p:sp>
        <p:nvSpPr>
          <p:cNvPr id="25" name="Выноска-облако 24"/>
          <p:cNvSpPr/>
          <p:nvPr/>
        </p:nvSpPr>
        <p:spPr>
          <a:xfrm>
            <a:off x="7954851" y="5587982"/>
            <a:ext cx="1808819" cy="833951"/>
          </a:xfrm>
          <a:prstGeom prst="cloud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4BACC6">
                    <a:lumMod val="50000"/>
                  </a:srgbClr>
                </a:solidFill>
                <a:latin typeface="Times New Roman"/>
              </a:rPr>
              <a:t>Провайдер </a:t>
            </a:r>
            <a:r>
              <a:rPr lang="en-US" sz="1200" b="1" dirty="0" err="1" smtClean="0">
                <a:solidFill>
                  <a:srgbClr val="4BACC6">
                    <a:lumMod val="50000"/>
                  </a:srgbClr>
                </a:solidFill>
                <a:latin typeface="Times New Roman"/>
              </a:rPr>
              <a:t>i</a:t>
            </a:r>
            <a:endParaRPr lang="ru-RU" sz="1200" b="1" dirty="0">
              <a:solidFill>
                <a:srgbClr val="4BACC6">
                  <a:lumMod val="50000"/>
                </a:srgbClr>
              </a:solidFill>
              <a:latin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87444" y="5056084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…</a:t>
            </a:r>
            <a:endParaRPr lang="ru-RU" sz="2400" dirty="0">
              <a:solidFill>
                <a:srgbClr val="1F497D"/>
              </a:solidFill>
            </a:endParaRPr>
          </a:p>
        </p:txBody>
      </p:sp>
      <p:cxnSp>
        <p:nvCxnSpPr>
          <p:cNvPr id="28" name="Соединительная линия уступом 27"/>
          <p:cNvCxnSpPr>
            <a:stCxn id="36" idx="3"/>
            <a:endCxn id="23" idx="0"/>
          </p:cNvCxnSpPr>
          <p:nvPr/>
        </p:nvCxnSpPr>
        <p:spPr>
          <a:xfrm flipV="1">
            <a:off x="6756776" y="2931852"/>
            <a:ext cx="1203686" cy="1713995"/>
          </a:xfrm>
          <a:prstGeom prst="bentConnector3">
            <a:avLst/>
          </a:prstGeom>
          <a:ln>
            <a:solidFill>
              <a:schemeClr val="accent5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36" idx="3"/>
            <a:endCxn id="24" idx="0"/>
          </p:cNvCxnSpPr>
          <p:nvPr/>
        </p:nvCxnSpPr>
        <p:spPr>
          <a:xfrm flipV="1">
            <a:off x="6756776" y="4352294"/>
            <a:ext cx="1203686" cy="293553"/>
          </a:xfrm>
          <a:prstGeom prst="bentConnector3">
            <a:avLst/>
          </a:prstGeom>
          <a:ln>
            <a:solidFill>
              <a:schemeClr val="accent5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36" idx="3"/>
            <a:endCxn id="25" idx="0"/>
          </p:cNvCxnSpPr>
          <p:nvPr/>
        </p:nvCxnSpPr>
        <p:spPr>
          <a:xfrm>
            <a:off x="6756776" y="4645847"/>
            <a:ext cx="1203686" cy="1359111"/>
          </a:xfrm>
          <a:prstGeom prst="bentConnector3">
            <a:avLst/>
          </a:prstGeom>
          <a:ln>
            <a:solidFill>
              <a:schemeClr val="accent5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с двумя скругленными соседними углами 40"/>
          <p:cNvSpPr/>
          <p:nvPr/>
        </p:nvSpPr>
        <p:spPr>
          <a:xfrm>
            <a:off x="1701310" y="2521285"/>
            <a:ext cx="5055466" cy="675952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  <a:latin typeface="Times New Roman"/>
              </a:rPr>
              <a:t>РЕГИСТРАТОР </a:t>
            </a:r>
            <a:r>
              <a:rPr lang="ru-RU" dirty="0" smtClean="0">
                <a:solidFill>
                  <a:prstClr val="white"/>
                </a:solidFill>
                <a:latin typeface="Times New Roman"/>
              </a:rPr>
              <a:t>(</a:t>
            </a:r>
            <a:r>
              <a:rPr lang="en-US" dirty="0" smtClean="0">
                <a:solidFill>
                  <a:prstClr val="white"/>
                </a:solidFill>
                <a:latin typeface="Times New Roman"/>
              </a:rPr>
              <a:t>nmorosminzdrav.ru)</a:t>
            </a:r>
            <a:endParaRPr lang="ru-RU" dirty="0">
              <a:solidFill>
                <a:prstClr val="white"/>
              </a:solidFill>
              <a:latin typeface="Times New Roman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Портал координационного совета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2" name="Прямоугольник с двумя скругленными соседними углами 41"/>
          <p:cNvSpPr/>
          <p:nvPr/>
        </p:nvSpPr>
        <p:spPr>
          <a:xfrm>
            <a:off x="1943030" y="3345239"/>
            <a:ext cx="2055925" cy="675952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Личный кабинет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52" name="Oval 18"/>
          <p:cNvSpPr/>
          <p:nvPr/>
        </p:nvSpPr>
        <p:spPr>
          <a:xfrm>
            <a:off x="1229383" y="3356252"/>
            <a:ext cx="273000" cy="25200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10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00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val 27"/>
          <p:cNvSpPr/>
          <p:nvPr/>
        </p:nvSpPr>
        <p:spPr>
          <a:xfrm>
            <a:off x="3002615" y="2135813"/>
            <a:ext cx="273000" cy="2520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sz="1000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446628" y="3302213"/>
            <a:ext cx="2162556" cy="996040"/>
          </a:xfrm>
          <a:prstGeom prst="roundRect">
            <a:avLst>
              <a:gd name="adj" fmla="val 1063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Реестр программ ПК вузов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cxnSp>
        <p:nvCxnSpPr>
          <p:cNvPr id="59" name="Соединительная линия уступом 58"/>
          <p:cNvCxnSpPr>
            <a:stCxn id="13" idx="3"/>
            <a:endCxn id="58" idx="1"/>
          </p:cNvCxnSpPr>
          <p:nvPr/>
        </p:nvCxnSpPr>
        <p:spPr>
          <a:xfrm flipV="1">
            <a:off x="3761733" y="3800233"/>
            <a:ext cx="684895" cy="870041"/>
          </a:xfrm>
          <a:prstGeom prst="bentConnector3">
            <a:avLst>
              <a:gd name="adj1" fmla="val 50000"/>
            </a:avLst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32"/>
          <p:cNvSpPr/>
          <p:nvPr/>
        </p:nvSpPr>
        <p:spPr>
          <a:xfrm>
            <a:off x="4145435" y="4517268"/>
            <a:ext cx="273000" cy="252000"/>
          </a:xfrm>
          <a:prstGeom prst="ellipse">
            <a:avLst/>
          </a:prstGeom>
          <a:ln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1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46628" y="980729"/>
            <a:ext cx="5459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1F497D"/>
                </a:solidFill>
              </a:rPr>
              <a:t>1. Регистрация медицинского работника – в течение месяца после сертификации в 2016-20гг.</a:t>
            </a:r>
          </a:p>
          <a:p>
            <a:r>
              <a:rPr lang="ru-RU" sz="1200" dirty="0" smtClean="0">
                <a:solidFill>
                  <a:srgbClr val="C0504D"/>
                </a:solidFill>
              </a:rPr>
              <a:t>2. Контроль через ФРМР</a:t>
            </a:r>
          </a:p>
          <a:p>
            <a:r>
              <a:rPr lang="ru-RU" sz="1200" dirty="0" smtClean="0">
                <a:solidFill>
                  <a:srgbClr val="008000"/>
                </a:solidFill>
              </a:rPr>
              <a:t>3. Формирование индивидуальной образовательной траектории</a:t>
            </a:r>
          </a:p>
          <a:p>
            <a:r>
              <a:rPr lang="ru-RU" sz="1200" dirty="0" smtClean="0">
                <a:solidFill>
                  <a:srgbClr val="4BACC6"/>
                </a:solidFill>
              </a:rPr>
              <a:t>4. Обучение в образовательных организациях</a:t>
            </a:r>
          </a:p>
          <a:p>
            <a:r>
              <a:rPr lang="ru-RU" sz="1200" dirty="0" smtClean="0">
                <a:solidFill>
                  <a:srgbClr val="4BACC6"/>
                </a:solidFill>
              </a:rPr>
              <a:t>5. Самостоятельное обучение</a:t>
            </a:r>
            <a:endParaRPr lang="ru-RU" sz="1200" dirty="0">
              <a:solidFill>
                <a:srgbClr val="4BACC6"/>
              </a:solidFill>
            </a:endParaRPr>
          </a:p>
        </p:txBody>
      </p:sp>
      <p:cxnSp>
        <p:nvCxnSpPr>
          <p:cNvPr id="72" name="Соединительная линия уступом 71"/>
          <p:cNvCxnSpPr>
            <a:stCxn id="36" idx="0"/>
            <a:endCxn id="7" idx="2"/>
          </p:cNvCxnSpPr>
          <p:nvPr/>
        </p:nvCxnSpPr>
        <p:spPr>
          <a:xfrm rot="16200000" flipV="1">
            <a:off x="3588359" y="1885164"/>
            <a:ext cx="458047" cy="814197"/>
          </a:xfrm>
          <a:prstGeom prst="bentConnector3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32"/>
          <p:cNvSpPr/>
          <p:nvPr/>
        </p:nvSpPr>
        <p:spPr>
          <a:xfrm>
            <a:off x="6222608" y="3340793"/>
            <a:ext cx="273000" cy="252000"/>
          </a:xfrm>
          <a:prstGeom prst="ellipse">
            <a:avLst/>
          </a:prstGeom>
          <a:ln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1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5" name="Oval 32"/>
          <p:cNvSpPr/>
          <p:nvPr/>
        </p:nvSpPr>
        <p:spPr>
          <a:xfrm>
            <a:off x="6926589" y="5265748"/>
            <a:ext cx="273000" cy="252000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1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446628" y="5520432"/>
            <a:ext cx="2162556" cy="1182425"/>
          </a:xfrm>
          <a:prstGeom prst="roundRect">
            <a:avLst>
              <a:gd name="adj" fmla="val 1063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Times New Roman"/>
              </a:rPr>
              <a:t>Реестр электронных учебных материалов</a:t>
            </a:r>
            <a:endParaRPr lang="ru-RU" dirty="0">
              <a:solidFill>
                <a:prstClr val="white"/>
              </a:solidFill>
              <a:latin typeface="Times New Roman"/>
            </a:endParaRPr>
          </a:p>
        </p:txBody>
      </p:sp>
      <p:cxnSp>
        <p:nvCxnSpPr>
          <p:cNvPr id="31" name="Прямая со стрелкой 30"/>
          <p:cNvCxnSpPr>
            <a:stCxn id="13" idx="2"/>
            <a:endCxn id="14" idx="0"/>
          </p:cNvCxnSpPr>
          <p:nvPr/>
        </p:nvCxnSpPr>
        <p:spPr>
          <a:xfrm>
            <a:off x="2965543" y="5203359"/>
            <a:ext cx="0" cy="219950"/>
          </a:xfrm>
          <a:prstGeom prst="straightConnector1">
            <a:avLst/>
          </a:prstGeom>
          <a:ln>
            <a:solidFill>
              <a:srgbClr val="8064A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>
            <a:stCxn id="13" idx="3"/>
            <a:endCxn id="37" idx="1"/>
          </p:cNvCxnSpPr>
          <p:nvPr/>
        </p:nvCxnSpPr>
        <p:spPr>
          <a:xfrm>
            <a:off x="3761733" y="4670274"/>
            <a:ext cx="684895" cy="1441371"/>
          </a:xfrm>
          <a:prstGeom prst="bentConnector3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89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2016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г.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в НМО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могут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принимать участие общества всех специальностей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1099393" y="2716363"/>
            <a:ext cx="8097257" cy="2389977"/>
            <a:chOff x="1115616" y="2302024"/>
            <a:chExt cx="7474391" cy="2389977"/>
          </a:xfrm>
        </p:grpSpPr>
        <p:sp>
          <p:nvSpPr>
            <p:cNvPr id="4" name="Овал 3"/>
            <p:cNvSpPr/>
            <p:nvPr/>
          </p:nvSpPr>
          <p:spPr>
            <a:xfrm>
              <a:off x="1115616" y="2302024"/>
              <a:ext cx="2992871" cy="230425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108</a:t>
              </a:r>
              <a:r>
                <a:rPr lang="ru-RU" sz="3200" dirty="0" smtClean="0">
                  <a:solidFill>
                    <a:prstClr val="white"/>
                  </a:solidFill>
                </a:rPr>
                <a:t> часов</a:t>
              </a:r>
            </a:p>
            <a:p>
              <a:pPr algn="ctr"/>
              <a:r>
                <a:rPr lang="ru-RU" sz="3200" dirty="0" smtClean="0">
                  <a:solidFill>
                    <a:prstClr val="white"/>
                  </a:solidFill>
                </a:rPr>
                <a:t>ВУЗ</a:t>
              </a:r>
            </a:p>
          </p:txBody>
        </p:sp>
        <p:sp>
          <p:nvSpPr>
            <p:cNvPr id="5" name="Плюс 4"/>
            <p:cNvSpPr/>
            <p:nvPr/>
          </p:nvSpPr>
          <p:spPr>
            <a:xfrm>
              <a:off x="4427984" y="2996952"/>
              <a:ext cx="914400" cy="914400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5597136" y="2302024"/>
              <a:ext cx="2992871" cy="230425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36</a:t>
              </a:r>
              <a:r>
                <a:rPr lang="ru-RU" sz="3200" dirty="0" smtClean="0">
                  <a:solidFill>
                    <a:prstClr val="white"/>
                  </a:solidFill>
                </a:rPr>
                <a:t> часов</a:t>
              </a:r>
            </a:p>
            <a:p>
              <a:pPr algn="ctr"/>
              <a:r>
                <a:rPr lang="ru-RU" sz="2400" b="1" dirty="0" smtClean="0">
                  <a:solidFill>
                    <a:prstClr val="white"/>
                  </a:solidFill>
                </a:rPr>
                <a:t>ПРОФ. ОБЩЕСТВО</a:t>
              </a:r>
              <a:endParaRPr lang="ru-RU" sz="2400" b="1" dirty="0">
                <a:solidFill>
                  <a:prstClr val="white"/>
                </a:solidFill>
              </a:endParaRPr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>
              <a:off x="3635896" y="4692001"/>
              <a:ext cx="2232248" cy="0"/>
            </a:xfrm>
            <a:prstGeom prst="straightConnector1">
              <a:avLst/>
            </a:prstGeom>
            <a:ln w="76200">
              <a:solidFill>
                <a:srgbClr val="CBBA5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3726167" y="2332600"/>
              <a:ext cx="2232248" cy="0"/>
            </a:xfrm>
            <a:prstGeom prst="straightConnector1">
              <a:avLst/>
            </a:prstGeom>
            <a:ln w="76200">
              <a:solidFill>
                <a:srgbClr val="CBBA5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108487" y="2564904"/>
              <a:ext cx="21064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600" b="1" dirty="0" smtClean="0">
                  <a:solidFill>
                    <a:srgbClr val="FF0000"/>
                  </a:solidFill>
                </a:rPr>
                <a:t>Σ</a:t>
              </a:r>
              <a:r>
                <a:rPr lang="ru-RU" sz="3600" b="1" dirty="0" smtClean="0">
                  <a:solidFill>
                    <a:srgbClr val="FF0000"/>
                  </a:solidFill>
                </a:rPr>
                <a:t> 144 ч.</a:t>
              </a:r>
              <a:endParaRPr lang="ru-RU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144689" y="5157193"/>
            <a:ext cx="63187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56475"/>
                </a:solidFill>
              </a:rPr>
              <a:t>Договор</a:t>
            </a:r>
          </a:p>
          <a:p>
            <a:pPr algn="ctr"/>
            <a:r>
              <a:rPr lang="ru-RU" sz="2800" b="1" dirty="0" smtClean="0">
                <a:solidFill>
                  <a:srgbClr val="256475"/>
                </a:solidFill>
              </a:rPr>
              <a:t>о </a:t>
            </a:r>
            <a:r>
              <a:rPr lang="ru-RU" sz="2800" b="1" dirty="0" smtClean="0">
                <a:solidFill>
                  <a:srgbClr val="FF0000"/>
                </a:solidFill>
              </a:rPr>
              <a:t>сетевой форме </a:t>
            </a:r>
            <a:r>
              <a:rPr lang="ru-RU" sz="2800" b="1" dirty="0" smtClean="0">
                <a:solidFill>
                  <a:srgbClr val="256475"/>
                </a:solidFill>
              </a:rPr>
              <a:t>взаимодействия</a:t>
            </a:r>
          </a:p>
          <a:p>
            <a:pPr algn="ctr"/>
            <a:r>
              <a:rPr lang="ru-RU" sz="2800" b="1" dirty="0">
                <a:solidFill>
                  <a:srgbClr val="256475"/>
                </a:solidFill>
              </a:rPr>
              <a:t>Е</a:t>
            </a:r>
            <a:r>
              <a:rPr lang="ru-RU" sz="2800" b="1" dirty="0" smtClean="0">
                <a:solidFill>
                  <a:srgbClr val="256475"/>
                </a:solidFill>
              </a:rPr>
              <a:t>диная программа</a:t>
            </a:r>
            <a:endParaRPr lang="ru-RU" sz="4400" b="1" dirty="0">
              <a:solidFill>
                <a:srgbClr val="25647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9393" y="1700809"/>
            <a:ext cx="809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Приказ Минздрава России №328 от 9 июня 2015 г.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328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332656"/>
            <a:ext cx="828092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Образовательная деятельность РКО: структурно-функциональные аспекты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31218318"/>
              </p:ext>
            </p:extLst>
          </p:nvPr>
        </p:nvGraphicFramePr>
        <p:xfrm>
          <a:off x="776536" y="1700808"/>
          <a:ext cx="74680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трелка вправо 10"/>
          <p:cNvSpPr/>
          <p:nvPr/>
        </p:nvSpPr>
        <p:spPr>
          <a:xfrm flipV="1">
            <a:off x="4016896" y="2303162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flipV="1">
            <a:off x="4016896" y="4031354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flipV="1">
            <a:off x="4016896" y="5615530"/>
            <a:ext cx="1008112" cy="261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6200000" flipV="1">
            <a:off x="203667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200000" flipV="1">
            <a:off x="2072680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 flipV="1">
            <a:off x="6717196" y="317697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6200000" flipV="1">
            <a:off x="6681192" y="486916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64" y="-13672"/>
            <a:ext cx="9361040" cy="114300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Экспертный совет дирекции образовательных программ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261676"/>
              </p:ext>
            </p:extLst>
          </p:nvPr>
        </p:nvGraphicFramePr>
        <p:xfrm>
          <a:off x="200472" y="1052736"/>
          <a:ext cx="9536792" cy="5459012"/>
        </p:xfrm>
        <a:graphic>
          <a:graphicData uri="http://schemas.openxmlformats.org/drawingml/2006/table">
            <a:tbl>
              <a:tblPr/>
              <a:tblGrid>
                <a:gridCol w="5922850"/>
                <a:gridCol w="3613942"/>
              </a:tblGrid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ФИО</a:t>
                      </a:r>
                      <a:endParaRPr lang="ru-RU" sz="1200" dirty="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effectLst/>
                        </a:rPr>
                        <a:t>Город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Председатели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 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Шальнова Светлана Анатольевна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Конради Александра Олеговна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Санкт-Петербург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079"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Члены</a:t>
                      </a:r>
                      <a:r>
                        <a:rPr lang="ru-RU" sz="1200">
                          <a:solidFill>
                            <a:srgbClr val="B22222"/>
                          </a:solidFill>
                          <a:effectLst/>
                        </a:rPr>
                        <a:t> </a:t>
                      </a:r>
                      <a:r>
                        <a:rPr lang="ru-RU" sz="1200" b="1">
                          <a:solidFill>
                            <a:srgbClr val="B22222"/>
                          </a:solidFill>
                          <a:effectLst/>
                        </a:rPr>
                        <a:t>совета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 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4"/>
                    </a:solidFill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Боровкова Наталья Юрьевна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Н. Новгород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Васюк Юрий Александрович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Галявич Альберт Сарварович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Казань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Глезер Мария Генриховна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Драпкина Оксана Михайловна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Дупляков Дмитрий Викторович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Самара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Закирова Аляра Нурмухаметовна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Уфа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Козиолова Наталья Андреевна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Пермь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Кобалава Жанна Давидовна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Либис Роман Аронович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Оренбург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Лопатин Юрий Михайлович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Волгоград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Матюшин Геннадий Васильевич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Красноярск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Мацкеплишвили Симон Теймуразович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Остроумова Ольга Дмитриевна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Москва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Пармон Елена Валерьевна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Санкт-Петербург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Скибицкий Виталий Викентьевич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Краснодар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Тарловская Екатерина Иосифовна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Киров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Шалаев Сергей Васильевич</a:t>
                      </a:r>
                      <a:endParaRPr lang="ru-RU" sz="1200">
                        <a:effectLst/>
                      </a:endParaRP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Тюмень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Шапошник Игорь Иосифович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Челябинск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Якусевич Владимир Валентинович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Ярославль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0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Якушин Сергей Степанович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Рязань</a:t>
                      </a:r>
                    </a:p>
                  </a:txBody>
                  <a:tcPr marL="13541" marR="13541" marT="13541" marB="1354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Основные направления образовательной деятельности РКО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212699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75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208" y="548680"/>
            <a:ext cx="8437592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Образовательные мероприятия РКО 2014-2015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гг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, аккредитованные для целей НМО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204864"/>
            <a:ext cx="8915400" cy="39213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127</a:t>
            </a:r>
            <a:r>
              <a:rPr lang="ru-RU" dirty="0" smtClean="0"/>
              <a:t> образовательных мероприятия (14 конгрессов и конференций, 115 Школы)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35</a:t>
            </a:r>
            <a:r>
              <a:rPr lang="ru-RU" dirty="0" smtClean="0"/>
              <a:t> городов России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15 124 </a:t>
            </a:r>
            <a:r>
              <a:rPr lang="ru-RU" dirty="0" smtClean="0"/>
              <a:t>участников, получивших образовательные кредиты</a:t>
            </a:r>
          </a:p>
          <a:p>
            <a:endParaRPr lang="ru-RU" dirty="0" smtClean="0"/>
          </a:p>
          <a:p>
            <a:r>
              <a:rPr lang="ru-RU" dirty="0" smtClean="0"/>
              <a:t>Активное сотрудничество с Национальным Интернет-обществом специалистов по внутренним болезням и Обществом специалистов по сердечной недостаточности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625408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Охват и интенсивность, образовательных мероприятий РКО, аккредитованных для целей НМО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772816"/>
            <a:ext cx="8424936" cy="468052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755404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Аккредитация образовательных мероприятий для целей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095" y="2000241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РКО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080792" y="1988840"/>
            <a:ext cx="286347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Координационный совет МЗ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329264" y="1988840"/>
            <a:ext cx="170260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Обучающийся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60512" y="2924944"/>
            <a:ext cx="1774614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Образовательное мероприятие, соответствующее критериям </a:t>
            </a:r>
            <a:r>
              <a:rPr lang="ru-RU" sz="1600" dirty="0" err="1" smtClean="0"/>
              <a:t>НМО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008784" y="2996952"/>
            <a:ext cx="3018256" cy="12926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Процедура аккредитации: пакет документов, согласование, получение индивидуальных кодом</a:t>
            </a:r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609184" y="2996952"/>
            <a:ext cx="3096344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Посещение мероприятия с механизмами контроля, анкетирование, получение свидетельства, с последующей активацией индивидуальных кодом</a:t>
            </a:r>
            <a:endParaRPr lang="ru-RU" sz="1600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1352600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4304928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977336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360712" y="328498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6105128" y="3356992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2742624">
            <a:off x="5760991" y="2454155"/>
            <a:ext cx="1035603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92560" y="551723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Подача заявок  в Координационный совет не менее, чем за 6 недель до мероприятия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Kontsevaya\Рабочий стол\Свидетельство НМО_А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633520" cy="581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1" y="0"/>
            <a:ext cx="9906000" cy="636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3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Школы РКО 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96988765"/>
              </p:ext>
            </p:extLst>
          </p:nvPr>
        </p:nvGraphicFramePr>
        <p:xfrm>
          <a:off x="848544" y="1227666"/>
          <a:ext cx="8136904" cy="472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80" y="357166"/>
            <a:ext cx="6786610" cy="1714202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РКО-онлайн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(Интернет-образование) совместно с Всероссийской образовательной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Интернет-программой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для врачей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650" name="Picture 2" descr="http://www.internist.ru/imgs/logo/internet-sess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1905000" cy="1333501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738158" y="2071678"/>
          <a:ext cx="8429684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64" y="404664"/>
            <a:ext cx="8712968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Цикл передач «Эпидемиология и профилактика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сердечно-сосудистых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заболеваний:  очевидное 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и невероятное»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56010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601072" y="1477184"/>
            <a:ext cx="41764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hlinkClick r:id="rId4"/>
              </a:rPr>
              <a:t>"Эпидемиология и профилактика факторов риска </a:t>
            </a:r>
            <a:r>
              <a:rPr lang="ru-RU" b="1" dirty="0" err="1" smtClean="0">
                <a:hlinkClick r:id="rId4"/>
              </a:rPr>
              <a:t>сердечно-сосудистых</a:t>
            </a:r>
            <a:r>
              <a:rPr lang="ru-RU" b="1" dirty="0" smtClean="0">
                <a:hlinkClick r:id="rId4"/>
              </a:rPr>
              <a:t> заболеваний: новые знания, новые проблемы«</a:t>
            </a:r>
            <a:r>
              <a:rPr lang="ru-RU" b="1" dirty="0" smtClean="0"/>
              <a:t>  - </a:t>
            </a:r>
            <a:r>
              <a:rPr lang="ru-RU" b="1" dirty="0" smtClean="0">
                <a:solidFill>
                  <a:srgbClr val="FF0000"/>
                </a:solidFill>
              </a:rPr>
              <a:t>865  подключения</a:t>
            </a:r>
            <a:r>
              <a:rPr lang="ru-RU" b="1" dirty="0"/>
              <a:t> 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>
                <a:hlinkClick r:id="rId5"/>
              </a:rPr>
              <a:t>"Тайны и парадоксы ожирения«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743 подключения</a:t>
            </a:r>
          </a:p>
          <a:p>
            <a:endParaRPr lang="ru-RU" b="1" dirty="0" smtClean="0"/>
          </a:p>
          <a:p>
            <a:r>
              <a:rPr lang="ru-RU" b="1" i="1" dirty="0">
                <a:hlinkClick r:id="rId6"/>
              </a:rPr>
              <a:t> </a:t>
            </a:r>
            <a:r>
              <a:rPr lang="ru-RU" b="1" dirty="0" smtClean="0">
                <a:hlinkClick r:id="rId6"/>
              </a:rPr>
              <a:t>«Профилактическое консультирование«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374 подключения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hlinkClick r:id="rId7"/>
            </a:endParaRPr>
          </a:p>
          <a:p>
            <a:r>
              <a:rPr lang="ru-RU" b="1" dirty="0" smtClean="0">
                <a:hlinkClick r:id="rId7"/>
              </a:rPr>
              <a:t>"</a:t>
            </a:r>
            <a:r>
              <a:rPr lang="ru-RU" b="1" dirty="0">
                <a:hlinkClick r:id="rId7"/>
              </a:rPr>
              <a:t>Здоровое питание: скучно и сложно или легко и вкусно</a:t>
            </a:r>
            <a:r>
              <a:rPr lang="ru-RU" b="1" dirty="0" smtClean="0">
                <a:hlinkClick r:id="rId7"/>
              </a:rPr>
              <a:t>?!«</a:t>
            </a:r>
            <a:r>
              <a:rPr lang="ru-RU" b="1" dirty="0" smtClean="0"/>
              <a:t> – </a:t>
            </a:r>
            <a:r>
              <a:rPr lang="ru-RU" b="1" dirty="0" smtClean="0">
                <a:solidFill>
                  <a:srgbClr val="FF0000"/>
                </a:solidFill>
              </a:rPr>
              <a:t>468 подключений</a:t>
            </a:r>
          </a:p>
          <a:p>
            <a:endParaRPr lang="ru-RU" b="1" dirty="0" smtClean="0">
              <a:hlinkClick r:id="rId8"/>
            </a:endParaRPr>
          </a:p>
          <a:p>
            <a:r>
              <a:rPr lang="ru-RU" b="1" dirty="0" smtClean="0">
                <a:hlinkClick r:id="rId8"/>
              </a:rPr>
              <a:t>"Алкоголь и болезни системы </a:t>
            </a:r>
            <a:r>
              <a:rPr lang="ru-RU" b="1" dirty="0" err="1" smtClean="0">
                <a:hlinkClick r:id="rId8"/>
              </a:rPr>
              <a:t>кровобращения</a:t>
            </a:r>
            <a:r>
              <a:rPr lang="ru-RU" b="1" dirty="0" smtClean="0">
                <a:hlinkClick r:id="rId8"/>
              </a:rPr>
              <a:t>. Пить или не пить, вот в чем вопрос!«</a:t>
            </a:r>
            <a:r>
              <a:rPr lang="ru-RU" b="1" dirty="0" smtClean="0"/>
              <a:t> -  </a:t>
            </a:r>
            <a:r>
              <a:rPr lang="ru-RU" b="1" dirty="0" smtClean="0">
                <a:solidFill>
                  <a:srgbClr val="FF0000"/>
                </a:solidFill>
              </a:rPr>
              <a:t>520 подключений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РКО-онлайн 2016 году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30369504"/>
              </p:ext>
            </p:extLst>
          </p:nvPr>
        </p:nvGraphicFramePr>
        <p:xfrm>
          <a:off x="344488" y="1268760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2520" y="5836622"/>
            <a:ext cx="4322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Передачи аккредитуются для целей НМО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5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72" y="404664"/>
            <a:ext cx="849694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Разработка модулей дистанционного обучения  для Координационного совета НМО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345" y="2167989"/>
            <a:ext cx="414046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Координационный совет совместно с издательством ГОЭТАР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473" y="4736057"/>
            <a:ext cx="396044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Дирекция образовательных программ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4968" y="3717032"/>
            <a:ext cx="4896544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Рассылка предложения по разработке модулей 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Сбор и анализ предложений, составление перечня,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Координация взаимодействия авторов и издательства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Организация экспертизы модулей членами экспертного совета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Подготовка пакета документов для аккредитации модуля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4968" y="1799888"/>
            <a:ext cx="5033704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Предложение  </a:t>
            </a:r>
            <a:r>
              <a:rPr lang="ru-RU" dirty="0"/>
              <a:t>разработать модули для дистанционного обучения для целей НМО.</a:t>
            </a:r>
          </a:p>
          <a:p>
            <a:pPr algn="ctr"/>
            <a:r>
              <a:rPr lang="ru-RU" dirty="0"/>
              <a:t>Готовые модули размещаются на сайте «Консультант врача» </a:t>
            </a:r>
            <a:r>
              <a:rPr lang="en-GB" dirty="0"/>
              <a:t>http://</a:t>
            </a:r>
            <a:r>
              <a:rPr lang="en-GB" dirty="0" smtClean="0"/>
              <a:t>www.rosmedlib.ru/pages/modules.html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Разработка модулей для дистанционного обучения: результаты работы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Разработано экспертами РКО </a:t>
            </a:r>
            <a:r>
              <a:rPr lang="ru-RU" dirty="0" smtClean="0">
                <a:solidFill>
                  <a:srgbClr val="FF0000"/>
                </a:solidFill>
              </a:rPr>
              <a:t>42</a:t>
            </a:r>
            <a:r>
              <a:rPr lang="ru-RU" dirty="0" smtClean="0"/>
              <a:t> Модуля</a:t>
            </a:r>
          </a:p>
          <a:p>
            <a:r>
              <a:rPr lang="ru-RU" dirty="0" smtClean="0"/>
              <a:t>Из сданных модулей преобразовано в </a:t>
            </a:r>
            <a:r>
              <a:rPr lang="en-US" dirty="0" smtClean="0"/>
              <a:t>on-line </a:t>
            </a:r>
            <a:r>
              <a:rPr lang="ru-RU" dirty="0" smtClean="0"/>
              <a:t>форму и размещено на сайте «Консультант врача» в рубрике «Учебные модули» -</a:t>
            </a:r>
            <a:r>
              <a:rPr lang="ru-RU" dirty="0" smtClean="0">
                <a:solidFill>
                  <a:srgbClr val="FF0000"/>
                </a:solidFill>
              </a:rPr>
              <a:t>27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Все модули аккредитуются для целей НМО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8654"/>
            <a:ext cx="9138220" cy="92211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Модуль дистанционного обучения для целей НМО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930468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7296" y="908720"/>
            <a:ext cx="2288704" cy="2938338"/>
          </a:xfrm>
        </p:spPr>
        <p:txBody>
          <a:bodyPr>
            <a:normAutofit/>
          </a:bodyPr>
          <a:lstStyle/>
          <a:p>
            <a:r>
              <a:rPr lang="ru-RU" dirty="0" smtClean="0"/>
              <a:t>Модули</a:t>
            </a:r>
            <a:endParaRPr lang="ru-RU" dirty="0"/>
          </a:p>
        </p:txBody>
      </p:sp>
      <p:pic>
        <p:nvPicPr>
          <p:cNvPr id="3" name="Picture 2" descr="C:\Users\Юля\YandexDisk\Скриншоты\2015-09-19 18-17-16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548680"/>
            <a:ext cx="7560840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1032" y="1268760"/>
            <a:ext cx="4664968" cy="380243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Возможность опубликовать сокращенные модули в журнале «Кардиология: новости, мнение, обучение»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Юля\YandexDisk\Скриншоты\2015-09-19 18-24-30 Скриншот экра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0"/>
            <a:ext cx="50446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84207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РКО – 2 место среди всех профессиональных сообществ по рейтингу участия в  НМО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9997" y="2278177"/>
            <a:ext cx="1170130" cy="2952328"/>
          </a:xfrm>
          <a:prstGeom prst="rect">
            <a:avLst/>
          </a:prstGeom>
          <a:solidFill>
            <a:srgbClr val="CBB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90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баллов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4818" y="2733205"/>
            <a:ext cx="1170130" cy="2497300"/>
          </a:xfrm>
          <a:prstGeom prst="rect">
            <a:avLst/>
          </a:prstGeom>
          <a:solidFill>
            <a:srgbClr val="CBB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80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баллов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30512" y="3202581"/>
            <a:ext cx="1170130" cy="2016224"/>
          </a:xfrm>
          <a:prstGeom prst="rect">
            <a:avLst/>
          </a:prstGeom>
          <a:solidFill>
            <a:srgbClr val="CBB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75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баллов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14113" y="3202582"/>
            <a:ext cx="1170130" cy="1981087"/>
          </a:xfrm>
          <a:prstGeom prst="rect">
            <a:avLst/>
          </a:prstGeom>
          <a:solidFill>
            <a:srgbClr val="CBB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75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баллов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3539" y="1545900"/>
            <a:ext cx="1458717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 место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70525" y="2062153"/>
            <a:ext cx="1458717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 место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86219" y="2289457"/>
            <a:ext cx="1458717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3 место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769818" y="2382262"/>
            <a:ext cx="1458717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3</a:t>
            </a:r>
            <a:r>
              <a:rPr lang="ru-RU" sz="2800" b="1" dirty="0" smtClean="0">
                <a:solidFill>
                  <a:srgbClr val="FF0000"/>
                </a:solidFill>
              </a:rPr>
              <a:t> место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6980" y="5181954"/>
            <a:ext cx="251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Российское общество акушеров-гинекологов</a:t>
            </a:r>
          </a:p>
          <a:p>
            <a:r>
              <a:rPr lang="ru-RU" b="1" dirty="0" smtClean="0"/>
              <a:t>Акад. РАН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Серов В.Н.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86879" y="5235095"/>
            <a:ext cx="2652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Российское кардиологическое общество</a:t>
            </a:r>
          </a:p>
          <a:p>
            <a:r>
              <a:rPr lang="ru-RU" b="1" dirty="0" smtClean="0"/>
              <a:t>Акад. РАН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Шляхто</a:t>
            </a:r>
            <a:r>
              <a:rPr lang="ru-RU" b="1" dirty="0" smtClean="0">
                <a:solidFill>
                  <a:srgbClr val="C00000"/>
                </a:solidFill>
              </a:rPr>
              <a:t> Е.В.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39174" y="5205201"/>
            <a:ext cx="2274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Российское общество урологов</a:t>
            </a:r>
          </a:p>
          <a:p>
            <a:r>
              <a:rPr lang="ru-RU" b="1" dirty="0" smtClean="0"/>
              <a:t>Акад. РАН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Аляев</a:t>
            </a:r>
            <a:r>
              <a:rPr lang="ru-RU" b="1" dirty="0" smtClean="0">
                <a:solidFill>
                  <a:srgbClr val="C00000"/>
                </a:solidFill>
              </a:rPr>
              <a:t> Ю.Г.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61312" y="5235095"/>
            <a:ext cx="2144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Ассоциация врачей общей практики</a:t>
            </a:r>
          </a:p>
          <a:p>
            <a:r>
              <a:rPr lang="ru-RU" b="1" dirty="0" smtClean="0"/>
              <a:t>Акад. РАН </a:t>
            </a:r>
            <a:r>
              <a:rPr lang="ru-RU" b="1" dirty="0" smtClean="0">
                <a:solidFill>
                  <a:srgbClr val="C00000"/>
                </a:solidFill>
              </a:rPr>
              <a:t>Денисов И.Н.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0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548680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Образовательные материалы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на сайте РКО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3844" y="2285992"/>
            <a:ext cx="8915400" cy="3877891"/>
          </a:xfrm>
        </p:spPr>
        <p:txBody>
          <a:bodyPr>
            <a:normAutofit/>
          </a:bodyPr>
          <a:lstStyle/>
          <a:p>
            <a:r>
              <a:rPr lang="ru-RU" dirty="0" smtClean="0"/>
              <a:t>Переводы Европейских клинических рекомендаций </a:t>
            </a:r>
          </a:p>
          <a:p>
            <a:r>
              <a:rPr lang="ru-RU" dirty="0" smtClean="0"/>
              <a:t>Рекомендации РКО</a:t>
            </a:r>
          </a:p>
          <a:p>
            <a:r>
              <a:rPr lang="ru-RU" dirty="0" smtClean="0"/>
              <a:t>Избранные статьи РКЖ</a:t>
            </a:r>
          </a:p>
          <a:p>
            <a:r>
              <a:rPr lang="ru-RU" dirty="0" smtClean="0"/>
              <a:t>Галерея клинических случаев </a:t>
            </a:r>
          </a:p>
          <a:p>
            <a:r>
              <a:rPr lang="ru-RU" dirty="0" smtClean="0"/>
              <a:t> Другие образовательные материалы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Образовательный раздел сайта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556792"/>
            <a:ext cx="833737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77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Адаптация и интеграция Европейских образовательных технологий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6496" y="1340768"/>
            <a:ext cx="8915400" cy="438194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2015 году запущена вторая версия </a:t>
            </a:r>
            <a:r>
              <a:rPr lang="en-US" sz="2400" dirty="0" err="1" smtClean="0"/>
              <a:t>ESCel</a:t>
            </a:r>
            <a:r>
              <a:rPr lang="en-US" sz="2400" dirty="0" smtClean="0"/>
              <a:t> </a:t>
            </a:r>
            <a:r>
              <a:rPr lang="ru-RU" sz="2400" dirty="0" smtClean="0"/>
              <a:t>с возможностью перевода на другие языки, в марте 2016 года релиз финальной версии раздела «</a:t>
            </a:r>
            <a:r>
              <a:rPr lang="en-US" sz="2400" dirty="0" smtClean="0"/>
              <a:t>General cardiology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2708920"/>
            <a:ext cx="6500858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119953" y="2786058"/>
            <a:ext cx="2553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Планируется перевод</a:t>
            </a:r>
          </a:p>
          <a:p>
            <a:r>
              <a:rPr lang="ru-RU" dirty="0" smtClean="0"/>
              <a:t>на русский  язык наиболее востребованных и актуальных курсов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Ожидается размещения окончательных версий и старт их перевода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02116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Субтитры на русском языке в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вебинарам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ESC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556792"/>
            <a:ext cx="9433048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AKontsevaya\Рабочий стол\webinars_ES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2276872"/>
            <a:ext cx="2540000" cy="127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4488" y="4005064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Новости о </a:t>
            </a:r>
            <a:r>
              <a:rPr lang="ru-RU" dirty="0" err="1" smtClean="0"/>
              <a:t>вебинарах</a:t>
            </a:r>
            <a:r>
              <a:rPr lang="ru-RU" dirty="0" smtClean="0"/>
              <a:t> на главное странице</a:t>
            </a:r>
          </a:p>
          <a:p>
            <a:r>
              <a:rPr lang="ru-RU" dirty="0" smtClean="0"/>
              <a:t>сайта,</a:t>
            </a:r>
          </a:p>
          <a:p>
            <a:r>
              <a:rPr lang="ru-RU" dirty="0" smtClean="0"/>
              <a:t>в рассылке Президента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76942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Россия – лидер по просмотру записей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вебинаров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Европейского общества кардиологов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1581200"/>
            <a:ext cx="795337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17096" y="3429000"/>
            <a:ext cx="3881636" cy="2016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Доля стран в структуре просмотров </a:t>
            </a:r>
            <a:r>
              <a:rPr lang="ru-RU" sz="2400" dirty="0" err="1" smtClean="0"/>
              <a:t>вебинаров</a:t>
            </a:r>
            <a:r>
              <a:rPr lang="ru-RU" sz="2400" dirty="0" smtClean="0"/>
              <a:t> </a:t>
            </a:r>
            <a:r>
              <a:rPr lang="en-US" sz="2400" dirty="0" smtClean="0"/>
              <a:t>ESC </a:t>
            </a:r>
            <a:r>
              <a:rPr lang="ru-RU" sz="2400" dirty="0" smtClean="0"/>
              <a:t>с 1 января по 31 октября 2015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332656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Расширение сотрудничества </a:t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 ВУЗами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Заключение меморандумов о сотрудничестве с ВУЗами</a:t>
            </a:r>
          </a:p>
          <a:p>
            <a:endParaRPr lang="ru-RU" dirty="0" smtClean="0"/>
          </a:p>
          <a:p>
            <a:r>
              <a:rPr lang="ru-RU" dirty="0" smtClean="0"/>
              <a:t>Содержание:</a:t>
            </a:r>
          </a:p>
          <a:p>
            <a:pPr lvl="1"/>
            <a:r>
              <a:rPr lang="ru-RU" dirty="0"/>
              <a:t>Развитие постдипломного образования врачей по модели непрерывного медицинского образования в Российской Федерации;</a:t>
            </a:r>
            <a:endParaRPr lang="ru-RU" sz="2400" dirty="0"/>
          </a:p>
          <a:p>
            <a:pPr lvl="1"/>
            <a:r>
              <a:rPr lang="ru-RU" dirty="0"/>
              <a:t>Реализация совместных научных исследований  в области медицины и их продвижение на международный уровень;</a:t>
            </a:r>
            <a:endParaRPr lang="ru-RU" sz="2400" dirty="0"/>
          </a:p>
          <a:p>
            <a:pPr lvl="1"/>
            <a:r>
              <a:rPr lang="ru-RU" dirty="0"/>
              <a:t>Экспертная поддержка разработки научных исследований в ВУЗе</a:t>
            </a:r>
            <a:endParaRPr lang="ru-RU" sz="2400" dirty="0"/>
          </a:p>
          <a:p>
            <a:pPr lvl="1"/>
            <a:r>
              <a:rPr lang="ru-RU" dirty="0"/>
              <a:t>Карьерное развитие для молодых ученых.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70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9154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Новые задачи образовательной деятельности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488" y="1844824"/>
            <a:ext cx="8915400" cy="4525963"/>
          </a:xfrm>
        </p:spPr>
        <p:txBody>
          <a:bodyPr>
            <a:normAutofit fontScale="92500"/>
          </a:bodyPr>
          <a:lstStyle/>
          <a:p>
            <a:r>
              <a:rPr lang="ru-RU" sz="3000" dirty="0" smtClean="0"/>
              <a:t>Разработка Профессионального стандарта по кардиологии</a:t>
            </a:r>
          </a:p>
          <a:p>
            <a:r>
              <a:rPr lang="ru-RU" sz="3000" dirty="0" smtClean="0"/>
              <a:t>Разработка типовой программы ПП по кардиологии (108 часов)</a:t>
            </a:r>
          </a:p>
          <a:p>
            <a:r>
              <a:rPr lang="ru-RU" sz="3000" dirty="0" smtClean="0"/>
              <a:t>Разработка коротких 16-часовых циклов по актуальным вопросам кардиологии</a:t>
            </a:r>
          </a:p>
          <a:p>
            <a:r>
              <a:rPr lang="ru-RU" sz="3000" dirty="0" smtClean="0"/>
              <a:t>Разработка типовой программы для ординатуры</a:t>
            </a:r>
          </a:p>
          <a:p>
            <a:r>
              <a:rPr lang="ru-RU" sz="3000" dirty="0" smtClean="0"/>
              <a:t>Участие в аккредитации программ по кардиологии</a:t>
            </a:r>
          </a:p>
          <a:p>
            <a:r>
              <a:rPr lang="ru-RU" sz="3000" dirty="0" smtClean="0"/>
              <a:t>Участие в аккредитации аккредитация кардиологов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Профессиональный стандарт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89104" y="4581128"/>
            <a:ext cx="3840732" cy="13542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1800" b="1" u="sng" dirty="0" smtClean="0"/>
              <a:t>Образовательными организациями:</a:t>
            </a:r>
          </a:p>
          <a:p>
            <a:pPr>
              <a:buNone/>
            </a:pPr>
            <a:r>
              <a:rPr lang="ru-RU" sz="1800" dirty="0" smtClean="0"/>
              <a:t>- при разработке профессиональных образовательных программ;</a:t>
            </a:r>
          </a:p>
          <a:p>
            <a:endParaRPr lang="ru-RU" sz="1800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72480" y="1988840"/>
          <a:ext cx="5169024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61112" y="1916832"/>
            <a:ext cx="374441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u="sng" dirty="0" smtClean="0"/>
              <a:t>Работодателем при:</a:t>
            </a:r>
          </a:p>
          <a:p>
            <a:pPr>
              <a:buFontTx/>
              <a:buChar char="-"/>
            </a:pPr>
            <a:r>
              <a:rPr lang="ru-RU" dirty="0" smtClean="0"/>
              <a:t>формировании кадровой политики и управлении персоналом</a:t>
            </a:r>
          </a:p>
          <a:p>
            <a:pPr>
              <a:buFontTx/>
              <a:buChar char="-"/>
            </a:pPr>
            <a:r>
              <a:rPr lang="ru-RU" dirty="0" smtClean="0"/>
              <a:t>-  организации обучения и аттестации сотрудников</a:t>
            </a:r>
          </a:p>
          <a:p>
            <a:pPr>
              <a:buFontTx/>
              <a:buChar char="-"/>
            </a:pPr>
            <a:r>
              <a:rPr lang="ru-RU" dirty="0" smtClean="0"/>
              <a:t>Разработке должностных инструкций</a:t>
            </a:r>
          </a:p>
          <a:p>
            <a:pPr>
              <a:buFontTx/>
              <a:buChar char="-"/>
            </a:pPr>
            <a:r>
              <a:rPr lang="ru-RU" dirty="0" smtClean="0"/>
              <a:t>- установлении систем оплаты и др.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592" y="1268760"/>
            <a:ext cx="6963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Документ описывающий трудовые функции врача по специальности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568952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Этапы внедрения клинических рекомендаций в клиническую практику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Anna </a:t>
            </a:r>
            <a:r>
              <a:rPr lang="en-GB" dirty="0" err="1" smtClean="0"/>
              <a:t>Kontsevaya</a:t>
            </a:r>
            <a:endParaRPr lang="en-GB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916832"/>
          <a:ext cx="9906000" cy="52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3" name="Picture 2" descr="C:\Users\User\Desktop\img2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92760" y="1268760"/>
            <a:ext cx="163724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C:\Users\User\Desktop\i (1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41032" y="1484784"/>
            <a:ext cx="187285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4" descr="C:\Users\User\Desktop\ful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2480" y="1340768"/>
            <a:ext cx="1822979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Box 5"/>
          <p:cNvSpPr txBox="1">
            <a:spLocks noChangeArrowheads="1"/>
          </p:cNvSpPr>
          <p:nvPr/>
        </p:nvSpPr>
        <p:spPr bwMode="auto">
          <a:xfrm>
            <a:off x="3440832" y="5301208"/>
            <a:ext cx="15723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 smtClean="0"/>
              <a:t>Ссылки на переводы рекомендаций </a:t>
            </a:r>
            <a:endParaRPr lang="ru-RU" sz="1000" dirty="0"/>
          </a:p>
        </p:txBody>
      </p:sp>
      <p:sp>
        <p:nvSpPr>
          <p:cNvPr id="7177" name="TextBox 9"/>
          <p:cNvSpPr txBox="1">
            <a:spLocks noChangeArrowheads="1"/>
          </p:cNvSpPr>
          <p:nvPr/>
        </p:nvSpPr>
        <p:spPr bwMode="auto">
          <a:xfrm>
            <a:off x="6033120" y="5301208"/>
            <a:ext cx="13259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dirty="0" smtClean="0"/>
              <a:t>Другие формы: перевод субтитров, Битва эрудитов</a:t>
            </a:r>
            <a:endParaRPr lang="ru-RU" sz="1000" dirty="0"/>
          </a:p>
        </p:txBody>
      </p:sp>
      <p:sp>
        <p:nvSpPr>
          <p:cNvPr id="7178" name="TextBox 6"/>
          <p:cNvSpPr txBox="1">
            <a:spLocks noChangeArrowheads="1"/>
          </p:cNvSpPr>
          <p:nvPr/>
        </p:nvSpPr>
        <p:spPr bwMode="auto">
          <a:xfrm>
            <a:off x="848544" y="5445224"/>
            <a:ext cx="13259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/>
              <a:t>Перевод </a:t>
            </a:r>
            <a:r>
              <a:rPr lang="en-US" sz="1200" dirty="0" smtClean="0"/>
              <a:t>Summary cards</a:t>
            </a:r>
            <a:endParaRPr lang="ru-RU" sz="1200" dirty="0"/>
          </a:p>
        </p:txBody>
      </p:sp>
      <p:sp>
        <p:nvSpPr>
          <p:cNvPr id="7179" name="TextBox 11"/>
          <p:cNvSpPr txBox="1">
            <a:spLocks noChangeArrowheads="1"/>
          </p:cNvSpPr>
          <p:nvPr/>
        </p:nvSpPr>
        <p:spPr bwMode="auto">
          <a:xfrm>
            <a:off x="7545288" y="2924944"/>
            <a:ext cx="11586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err="1" smtClean="0">
                <a:solidFill>
                  <a:schemeClr val="bg1"/>
                </a:solidFill>
              </a:rPr>
              <a:t>Трансфор-мация</a:t>
            </a:r>
            <a:r>
              <a:rPr lang="ru-RU" sz="1200" dirty="0" smtClean="0">
                <a:solidFill>
                  <a:schemeClr val="bg1"/>
                </a:solidFill>
              </a:rPr>
              <a:t> в клиническую  практику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7180" name="TextBox 12"/>
          <p:cNvSpPr txBox="1">
            <a:spLocks noChangeArrowheads="1"/>
          </p:cNvSpPr>
          <p:nvPr/>
        </p:nvSpPr>
        <p:spPr bwMode="auto">
          <a:xfrm>
            <a:off x="8580040" y="3284984"/>
            <a:ext cx="132596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dirty="0" smtClean="0"/>
              <a:t>Клинические протоколы га основе рекомендаций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37376" y="4293096"/>
            <a:ext cx="1568624" cy="881062"/>
          </a:xfrm>
          <a:prstGeom prst="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182" name="TextBox 14"/>
          <p:cNvSpPr txBox="1">
            <a:spLocks noChangeArrowheads="1"/>
          </p:cNvSpPr>
          <p:nvPr/>
        </p:nvSpPr>
        <p:spPr bwMode="auto">
          <a:xfrm>
            <a:off x="8416490" y="4509120"/>
            <a:ext cx="148951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 dirty="0" smtClean="0"/>
              <a:t>Перевод </a:t>
            </a:r>
            <a:r>
              <a:rPr lang="en-US" sz="1100" dirty="0" smtClean="0"/>
              <a:t>ESC textbook</a:t>
            </a:r>
            <a:endParaRPr lang="ru-RU" sz="1100" dirty="0"/>
          </a:p>
        </p:txBody>
      </p:sp>
      <p:pic>
        <p:nvPicPr>
          <p:cNvPr id="1026" name="Picture 2" descr="C:\Documents and Settings\AKontsevaya\Рабочий стол\Доктор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05328" y="1412776"/>
            <a:ext cx="1728192" cy="122413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44488" y="188640"/>
            <a:ext cx="784887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Процедура перевода рекомендаций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Anna </a:t>
            </a:r>
            <a:r>
              <a:rPr lang="en-GB" dirty="0" err="1" smtClean="0"/>
              <a:t>Kontsevaya</a:t>
            </a:r>
            <a:endParaRPr lang="en-GB" dirty="0"/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5928" y="3357564"/>
            <a:ext cx="2144581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32520" y="2420888"/>
            <a:ext cx="603818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Заседание редколлегии: определение эксперта ответственного за работу с рекомендациями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4528" y="3501008"/>
            <a:ext cx="602615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Издательство: качественный перевод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7916" y="1258889"/>
            <a:ext cx="62093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Процедура </a:t>
            </a:r>
            <a:r>
              <a:rPr lang="en-US" dirty="0" smtClean="0"/>
              <a:t>Endorsement </a:t>
            </a:r>
            <a:r>
              <a:rPr lang="ru-RU" dirty="0" smtClean="0"/>
              <a:t>и получение разрешения на перевод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4528" y="4293096"/>
            <a:ext cx="595907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Эксперт</a:t>
            </a:r>
            <a:r>
              <a:rPr lang="en-US" dirty="0" smtClean="0"/>
              <a:t>:</a:t>
            </a:r>
            <a:r>
              <a:rPr lang="ru-RU" dirty="0" smtClean="0"/>
              <a:t> коррекция перевода, написание комментария о специфике применения перевода в России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04528" y="5517232"/>
            <a:ext cx="600723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Публикация в РКЖ и размещение на сайте 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3296816" y="1916832"/>
            <a:ext cx="388673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296816" y="3068960"/>
            <a:ext cx="390393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296816" y="3861048"/>
            <a:ext cx="390392" cy="420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3296816" y="4941168"/>
            <a:ext cx="390393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06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4527" y="1052513"/>
            <a:ext cx="2106744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Карманные рекомендации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504" y="1268761"/>
            <a:ext cx="8915400" cy="288031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Впервые на Российском национальном конгрессе кардиологов представлены переводы на русский язык  всех карманных рекомендаций </a:t>
            </a:r>
            <a:r>
              <a:rPr lang="en-US" sz="2800" dirty="0" smtClean="0"/>
              <a:t>ESC </a:t>
            </a:r>
            <a:r>
              <a:rPr lang="ru-RU" sz="2800" dirty="0" smtClean="0"/>
              <a:t>2014 года</a:t>
            </a:r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504" y="2924944"/>
            <a:ext cx="2479453" cy="357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2840" y="2924944"/>
            <a:ext cx="25922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752" y="2924944"/>
            <a:ext cx="2535728" cy="368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92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00472" y="332656"/>
            <a:ext cx="835292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Все переводы рекомендаций доступны на сайте 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Anna </a:t>
            </a:r>
            <a:r>
              <a:rPr lang="en-GB" dirty="0" err="1" smtClean="0"/>
              <a:t>Kontsevaya</a:t>
            </a:r>
            <a:endParaRPr lang="en-GB" dirty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496" y="1556792"/>
            <a:ext cx="8659152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273480" cy="792163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Бумажная версия перевода рекомендаций: распространение на конгрессе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Speaker</a:t>
            </a:r>
            <a:endParaRPr lang="en-GB"/>
          </a:p>
        </p:txBody>
      </p:sp>
      <p:pic>
        <p:nvPicPr>
          <p:cNvPr id="11268" name="Picture 2" descr="C:\Users\User\Desktop\KVD_9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733" y="3213100"/>
            <a:ext cx="4490376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3" descr="C:\Users\User\Desktop\конгресс кардиологов 2015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4350" y="3154364"/>
            <a:ext cx="4259923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632520" y="2060848"/>
            <a:ext cx="85800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На Национальном конгрессе </a:t>
            </a:r>
            <a:r>
              <a:rPr lang="en-US" b="1" dirty="0" smtClean="0"/>
              <a:t>(22-25 </a:t>
            </a:r>
            <a:r>
              <a:rPr lang="ru-RU" b="1" dirty="0" smtClean="0"/>
              <a:t>сентября 2015</a:t>
            </a:r>
            <a:r>
              <a:rPr lang="en-US" b="1" dirty="0" smtClean="0"/>
              <a:t>)  </a:t>
            </a:r>
            <a:r>
              <a:rPr lang="en-US" b="1" dirty="0"/>
              <a:t>5000 </a:t>
            </a:r>
            <a:r>
              <a:rPr lang="ru-RU" b="1" dirty="0" smtClean="0"/>
              <a:t>карманных и </a:t>
            </a:r>
            <a:r>
              <a:rPr lang="en-US" b="1" dirty="0" smtClean="0"/>
              <a:t> </a:t>
            </a:r>
            <a:r>
              <a:rPr lang="en-US" b="1" dirty="0"/>
              <a:t>2000 </a:t>
            </a:r>
            <a:r>
              <a:rPr lang="ru-RU" b="1" dirty="0" smtClean="0"/>
              <a:t>полнотекстовых рекомендаций были розданы врачам</a:t>
            </a:r>
            <a:endParaRPr lang="ru-RU" b="1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338020" cy="113813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Перевод на русский и публикация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cs typeface="Verdana" pitchFamily="34" charset="0"/>
              </a:rPr>
              <a:t> ESC textbooks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cs typeface="Verdana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Speaker</a:t>
            </a:r>
            <a:endParaRPr lang="en-GB"/>
          </a:p>
        </p:txBody>
      </p:sp>
      <p:pic>
        <p:nvPicPr>
          <p:cNvPr id="13316" name="Picture 2" descr="C:\Users\asus\Desktop\infarkt-miokardajakushin-ss-na-komp_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2121" y="4005264"/>
            <a:ext cx="2106744" cy="2636837"/>
          </a:xfrm>
          <a:noFill/>
        </p:spPr>
      </p:pic>
      <p:pic>
        <p:nvPicPr>
          <p:cNvPr id="13317" name="Picture 3" descr="C:\Users\asus\Desktop\kitap_58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621" y="1268414"/>
            <a:ext cx="1950244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507340" y="3573463"/>
            <a:ext cx="29995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Переведена и опубликована</a:t>
            </a:r>
            <a:endParaRPr lang="ru-RU" dirty="0"/>
          </a:p>
        </p:txBody>
      </p:sp>
      <p:pic>
        <p:nvPicPr>
          <p:cNvPr id="13319" name="Picture 4" descr="C:\Users\asus\Desktop\cover-textbook-intensive-acute-cardiovascular-care_escardio-New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8567" y="1196976"/>
            <a:ext cx="2029354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Box 8"/>
          <p:cNvSpPr txBox="1">
            <a:spLocks noChangeArrowheads="1"/>
          </p:cNvSpPr>
          <p:nvPr/>
        </p:nvSpPr>
        <p:spPr bwMode="auto">
          <a:xfrm>
            <a:off x="5733786" y="3644901"/>
            <a:ext cx="22652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В процессе перевода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88504" y="476672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Verdana" pitchFamily="34" charset="0"/>
              </a:rPr>
              <a:t>Направления развития образовательной деятельности РКО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7339" y="1601788"/>
          <a:ext cx="8941196" cy="417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Speaker</a:t>
            </a:r>
            <a:endParaRPr lang="en-GB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7452" y="1916832"/>
            <a:ext cx="5596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DD2"/>
                </a:solidFill>
                <a:latin typeface="Cambria" pitchFamily="18" charset="0"/>
              </a:rPr>
              <a:t>Спасибо за внимание!</a:t>
            </a:r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6696" y="3212976"/>
            <a:ext cx="589379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>
                <a:hlinkClick r:id="rId2"/>
              </a:rPr>
              <a:t>p</a:t>
            </a:r>
            <a:r>
              <a:rPr lang="en-GB" sz="4000" b="1" dirty="0" smtClean="0">
                <a:hlinkClick r:id="rId2"/>
              </a:rPr>
              <a:t>ko.education@gmail.com</a:t>
            </a:r>
            <a:endParaRPr lang="ru-RU" sz="4000" b="1" dirty="0" smtClean="0"/>
          </a:p>
          <a:p>
            <a:pPr algn="ctr"/>
            <a:endParaRPr lang="ru-RU" sz="40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008DD2"/>
                </a:solidFill>
                <a:latin typeface="Cambria" pitchFamily="18" charset="0"/>
                <a:hlinkClick r:id="rId3"/>
              </a:rPr>
              <a:t>koncanna@yandex.ru</a:t>
            </a:r>
            <a:endParaRPr lang="en-US" sz="4000" b="1" dirty="0" smtClean="0">
              <a:solidFill>
                <a:srgbClr val="008DD2"/>
              </a:solidFill>
              <a:latin typeface="Cambria" pitchFamily="18" charset="0"/>
            </a:endParaRPr>
          </a:p>
          <a:p>
            <a:pPr algn="ctr"/>
            <a:endParaRPr lang="ru-RU" sz="4000" b="1" dirty="0">
              <a:solidFill>
                <a:srgbClr val="008DD2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1474</Words>
  <Application>Microsoft Office PowerPoint</Application>
  <PresentationFormat>Лист A4 (210x297 мм)</PresentationFormat>
  <Paragraphs>324</Paragraphs>
  <Slides>38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Взаимодействие в системе НМО</vt:lpstr>
      <vt:lpstr>В 2016 г. в НМО могут принимать участие общества всех специальностей</vt:lpstr>
      <vt:lpstr>Образовательная деятельность РКО: структурно-функциональные аспекты</vt:lpstr>
      <vt:lpstr>Экспертный совет дирекции образовательных программ</vt:lpstr>
      <vt:lpstr>Основные направления образовательной деятельности РКО</vt:lpstr>
      <vt:lpstr>Образовательные мероприятия РКО 2014-2015 гг, аккредитованные для целей НМО</vt:lpstr>
      <vt:lpstr>Охват и интенсивность, образовательных мероприятий РКО, аккредитованных для целей НМО</vt:lpstr>
      <vt:lpstr>Аккредитация образовательных мероприятий для целей НМО</vt:lpstr>
      <vt:lpstr>Презентация PowerPoint</vt:lpstr>
      <vt:lpstr>Презентация PowerPoint</vt:lpstr>
      <vt:lpstr>Школы РКО </vt:lpstr>
      <vt:lpstr>РКО-онлайн (Интернет-образование) совместно с Всероссийской образовательной Интернет-программой для врачей</vt:lpstr>
      <vt:lpstr>Цикл передач «Эпидемиология и профилактика сердечно-сосудистых заболеваний:  очевидное  и невероятное»</vt:lpstr>
      <vt:lpstr>РКО-онлайн 2016 году</vt:lpstr>
      <vt:lpstr>Разработка модулей дистанционного обучения  для Координационного совета НМО</vt:lpstr>
      <vt:lpstr>Разработка модулей для дистанционного обучения: результаты работы</vt:lpstr>
      <vt:lpstr>Модуль дистанционного обучения для целей НМО</vt:lpstr>
      <vt:lpstr>Модули</vt:lpstr>
      <vt:lpstr>Возможность опубликовать сокращенные модули в журнале «Кардиология: новости, мнение, обучение» </vt:lpstr>
      <vt:lpstr>РКО – 2 место среди всех профессиональных сообществ по рейтингу участия в  НМО</vt:lpstr>
      <vt:lpstr>Образовательные материалы  на сайте РКО</vt:lpstr>
      <vt:lpstr>Образовательный раздел сайта</vt:lpstr>
      <vt:lpstr>Адаптация и интеграция Европейских образовательных технологий</vt:lpstr>
      <vt:lpstr>Субтитры на русском языке в вебинарам ESC</vt:lpstr>
      <vt:lpstr>Россия – лидер по просмотру записей вебинаров Европейского общества кардиологов</vt:lpstr>
      <vt:lpstr>Расширение сотрудничества  с ВУЗами</vt:lpstr>
      <vt:lpstr>Новые задачи образовательной деятельности</vt:lpstr>
      <vt:lpstr>Профессиональный стандарт</vt:lpstr>
      <vt:lpstr>Этапы внедрения клинических рекомендаций в клиническую практику </vt:lpstr>
      <vt:lpstr>Процедура перевода рекомендаций</vt:lpstr>
      <vt:lpstr>Карманные рекомендации</vt:lpstr>
      <vt:lpstr>Все переводы рекомендаций доступны на сайте </vt:lpstr>
      <vt:lpstr>Бумажная версия перевода рекомендаций: распространение на конгрессе </vt:lpstr>
      <vt:lpstr>Перевод на русский и публикация  ESC textbooks</vt:lpstr>
      <vt:lpstr>Направления развития образовательной деятельности РКО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101</dc:creator>
  <cp:lastModifiedBy>User</cp:lastModifiedBy>
  <cp:revision>148</cp:revision>
  <dcterms:created xsi:type="dcterms:W3CDTF">2013-04-22T13:30:55Z</dcterms:created>
  <dcterms:modified xsi:type="dcterms:W3CDTF">2016-01-03T21:28:05Z</dcterms:modified>
</cp:coreProperties>
</file>