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33CC"/>
    <a:srgbClr val="008DD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69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824D-94B1-4228-9831-EBAEE2C9036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5" y="2564904"/>
            <a:ext cx="69127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8DD2"/>
                </a:solidFill>
                <a:latin typeface="Cambria" pitchFamily="18" charset="0"/>
              </a:rPr>
              <a:t>Заголовок</a:t>
            </a:r>
            <a:endParaRPr lang="ru-RU" sz="6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1869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>
                <a:latin typeface="Cambria" pitchFamily="18" charset="0"/>
              </a:rPr>
              <a:t>Заголовок</a:t>
            </a:r>
            <a:endParaRPr lang="ru-RU" sz="2800" u="sng" dirty="0"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124744"/>
            <a:ext cx="7128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ambria" pitchFamily="18" charset="0"/>
              </a:rPr>
              <a:t>Sed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perspiciatis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unde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omnis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iste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natus</a:t>
            </a:r>
            <a:r>
              <a:rPr lang="en-US" sz="1600" dirty="0" smtClean="0">
                <a:latin typeface="Cambria" pitchFamily="18" charset="0"/>
              </a:rPr>
              <a:t> error sit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accusantium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doloremque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laudantium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totam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rem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aperiam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eaque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ipsa</a:t>
            </a:r>
            <a:r>
              <a:rPr lang="en-US" sz="1600" dirty="0" smtClean="0">
                <a:latin typeface="Cambria" pitchFamily="18" charset="0"/>
              </a:rPr>
              <a:t>, quae </a:t>
            </a:r>
            <a:r>
              <a:rPr lang="en-US" sz="1600" dirty="0" err="1" smtClean="0">
                <a:latin typeface="Cambria" pitchFamily="18" charset="0"/>
              </a:rPr>
              <a:t>ab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illo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inventore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veritatis</a:t>
            </a:r>
            <a:r>
              <a:rPr lang="en-US" sz="1600" dirty="0" smtClean="0">
                <a:latin typeface="Cambria" pitchFamily="18" charset="0"/>
              </a:rPr>
              <a:t> et quasi </a:t>
            </a:r>
            <a:r>
              <a:rPr lang="en-US" sz="1600" dirty="0" err="1" smtClean="0">
                <a:latin typeface="Cambria" pitchFamily="18" charset="0"/>
              </a:rPr>
              <a:t>architecto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beatae</a:t>
            </a:r>
            <a:r>
              <a:rPr lang="en-US" sz="1600" dirty="0" smtClean="0">
                <a:latin typeface="Cambria" pitchFamily="18" charset="0"/>
              </a:rPr>
              <a:t> vitae dicta </a:t>
            </a:r>
            <a:r>
              <a:rPr lang="en-US" sz="1600" dirty="0" err="1" smtClean="0">
                <a:latin typeface="Cambria" pitchFamily="18" charset="0"/>
              </a:rPr>
              <a:t>sunt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explicabo</a:t>
            </a:r>
            <a:r>
              <a:rPr lang="en-US" sz="1600" dirty="0" smtClean="0">
                <a:latin typeface="Cambria" pitchFamily="18" charset="0"/>
              </a:rPr>
              <a:t>. </a:t>
            </a:r>
            <a:r>
              <a:rPr lang="en-US" sz="1600" dirty="0" err="1" smtClean="0">
                <a:latin typeface="Cambria" pitchFamily="18" charset="0"/>
              </a:rPr>
              <a:t>Nemo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enim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ipsam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voluptas</a:t>
            </a:r>
            <a:r>
              <a:rPr lang="en-US" sz="1600" dirty="0" smtClean="0">
                <a:latin typeface="Cambria" pitchFamily="18" charset="0"/>
              </a:rPr>
              <a:t> sit, </a:t>
            </a:r>
            <a:r>
              <a:rPr lang="en-US" sz="1600" dirty="0" err="1" smtClean="0">
                <a:latin typeface="Cambria" pitchFamily="18" charset="0"/>
              </a:rPr>
              <a:t>aspernatur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odit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aut</a:t>
            </a:r>
            <a:r>
              <a:rPr lang="en-US" sz="1600" dirty="0" smtClean="0">
                <a:latin typeface="Cambria" pitchFamily="18" charset="0"/>
              </a:rPr>
              <a:t> fugit, </a:t>
            </a:r>
            <a:r>
              <a:rPr lang="en-US" sz="1600" dirty="0" err="1" smtClean="0">
                <a:latin typeface="Cambria" pitchFamily="18" charset="0"/>
              </a:rPr>
              <a:t>sed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consequuntur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magni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dolores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eos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ratione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sequi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nesciunt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neque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porro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quisquam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est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dolorem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ipsum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dolor sit, </a:t>
            </a:r>
            <a:r>
              <a:rPr lang="en-US" sz="1600" dirty="0" err="1" smtClean="0">
                <a:latin typeface="Cambria" pitchFamily="18" charset="0"/>
              </a:rPr>
              <a:t>amet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consectetur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adipisci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velit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sed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quia</a:t>
            </a:r>
            <a:r>
              <a:rPr lang="en-US" sz="1600" dirty="0" smtClean="0">
                <a:latin typeface="Cambria" pitchFamily="18" charset="0"/>
              </a:rPr>
              <a:t> non </a:t>
            </a:r>
            <a:r>
              <a:rPr lang="en-US" sz="1600" dirty="0" err="1" smtClean="0">
                <a:latin typeface="Cambria" pitchFamily="18" charset="0"/>
              </a:rPr>
              <a:t>numquam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eius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modi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tempora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incidunt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labore</a:t>
            </a:r>
            <a:r>
              <a:rPr lang="en-US" sz="1600" dirty="0" smtClean="0">
                <a:latin typeface="Cambria" pitchFamily="18" charset="0"/>
              </a:rPr>
              <a:t> et </a:t>
            </a:r>
            <a:r>
              <a:rPr lang="en-US" sz="1600" dirty="0" err="1" smtClean="0">
                <a:latin typeface="Cambria" pitchFamily="18" charset="0"/>
              </a:rPr>
              <a:t>dolore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magnam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aliquam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quaerat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voluptatem</a:t>
            </a:r>
            <a:r>
              <a:rPr lang="en-US" sz="1600" dirty="0" smtClean="0">
                <a:latin typeface="Cambria" pitchFamily="18" charset="0"/>
              </a:rPr>
              <a:t>.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enim</a:t>
            </a:r>
            <a:r>
              <a:rPr lang="en-US" sz="1600" dirty="0" smtClean="0">
                <a:latin typeface="Cambria" pitchFamily="18" charset="0"/>
              </a:rPr>
              <a:t> ad minima </a:t>
            </a:r>
            <a:r>
              <a:rPr lang="en-US" sz="1600" dirty="0" err="1" smtClean="0">
                <a:latin typeface="Cambria" pitchFamily="18" charset="0"/>
              </a:rPr>
              <a:t>veniam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quis</a:t>
            </a:r>
            <a:r>
              <a:rPr lang="en-US" sz="1600" dirty="0" smtClean="0">
                <a:latin typeface="Cambria" pitchFamily="18" charset="0"/>
              </a:rPr>
              <a:t> nostrum </a:t>
            </a:r>
            <a:r>
              <a:rPr lang="en-US" sz="1600" dirty="0" err="1" smtClean="0">
                <a:latin typeface="Cambria" pitchFamily="18" charset="0"/>
              </a:rPr>
              <a:t>exercitationem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ullam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corporis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suscipit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laboriosam</a:t>
            </a:r>
            <a:r>
              <a:rPr lang="en-US" sz="1600" dirty="0" smtClean="0">
                <a:latin typeface="Cambria" pitchFamily="18" charset="0"/>
              </a:rPr>
              <a:t>, nisi </a:t>
            </a:r>
            <a:r>
              <a:rPr lang="en-US" sz="1600" dirty="0" err="1" smtClean="0">
                <a:latin typeface="Cambria" pitchFamily="18" charset="0"/>
              </a:rPr>
              <a:t>ut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aliquid</a:t>
            </a:r>
            <a:r>
              <a:rPr lang="en-US" sz="1600" dirty="0" smtClean="0">
                <a:latin typeface="Cambria" pitchFamily="18" charset="0"/>
              </a:rPr>
              <a:t> ex ea </a:t>
            </a:r>
            <a:r>
              <a:rPr lang="en-US" sz="1600" dirty="0" err="1" smtClean="0">
                <a:latin typeface="Cambria" pitchFamily="18" charset="0"/>
              </a:rPr>
              <a:t>commodi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consequatur</a:t>
            </a:r>
            <a:r>
              <a:rPr lang="en-US" sz="1600" dirty="0" smtClean="0">
                <a:latin typeface="Cambria" pitchFamily="18" charset="0"/>
              </a:rPr>
              <a:t>? 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789040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Quis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autem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vel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eum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iure</a:t>
            </a:r>
            <a:r>
              <a:rPr lang="en-US" sz="1600" b="1" dirty="0" smtClean="0">
                <a:solidFill>
                  <a:srgbClr val="008DD2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rgbClr val="008DD2"/>
                </a:solidFill>
                <a:latin typeface="Cambria" pitchFamily="18" charset="0"/>
              </a:rPr>
              <a:t>reprehenderit</a:t>
            </a:r>
            <a:r>
              <a:rPr lang="ru-RU" sz="1600" dirty="0" smtClean="0">
                <a:latin typeface="Cambria" pitchFamily="18" charset="0"/>
              </a:rPr>
              <a:t>. </a:t>
            </a:r>
            <a:r>
              <a:rPr lang="en-US" sz="1600" dirty="0" smtClean="0">
                <a:latin typeface="Cambria" pitchFamily="18" charset="0"/>
              </a:rPr>
              <a:t>Qui in ea </a:t>
            </a:r>
            <a:r>
              <a:rPr lang="en-US" sz="1600" dirty="0" err="1" smtClean="0">
                <a:latin typeface="Cambria" pitchFamily="18" charset="0"/>
              </a:rPr>
              <a:t>voluptate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velit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esse</a:t>
            </a:r>
            <a:r>
              <a:rPr lang="en-US" sz="1600" dirty="0" smtClean="0">
                <a:latin typeface="Cambria" pitchFamily="18" charset="0"/>
              </a:rPr>
              <a:t>, quam </a:t>
            </a:r>
            <a:r>
              <a:rPr lang="en-US" sz="1600" dirty="0" err="1" smtClean="0">
                <a:latin typeface="Cambria" pitchFamily="18" charset="0"/>
              </a:rPr>
              <a:t>nihil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molestiae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consequatur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vel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illum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dolorem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eum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fugiat</a:t>
            </a:r>
            <a:r>
              <a:rPr lang="en-US" sz="1600" dirty="0" smtClean="0">
                <a:latin typeface="Cambria" pitchFamily="18" charset="0"/>
              </a:rPr>
              <a:t>, quo </a:t>
            </a:r>
            <a:r>
              <a:rPr lang="en-US" sz="1600" dirty="0" err="1" smtClean="0">
                <a:latin typeface="Cambria" pitchFamily="18" charset="0"/>
              </a:rPr>
              <a:t>voluptas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nulla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pariatur</a:t>
            </a:r>
            <a:r>
              <a:rPr lang="en-US" sz="1600" dirty="0" smtClean="0">
                <a:latin typeface="Cambria" pitchFamily="18" charset="0"/>
              </a:rPr>
              <a:t>? At </a:t>
            </a:r>
            <a:r>
              <a:rPr lang="en-US" sz="1600" dirty="0" err="1" smtClean="0">
                <a:latin typeface="Cambria" pitchFamily="18" charset="0"/>
              </a:rPr>
              <a:t>vero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eos</a:t>
            </a:r>
            <a:r>
              <a:rPr lang="en-US" sz="1600" dirty="0" smtClean="0">
                <a:latin typeface="Cambria" pitchFamily="18" charset="0"/>
              </a:rPr>
              <a:t> et </a:t>
            </a:r>
            <a:r>
              <a:rPr lang="en-US" sz="1600" dirty="0" err="1" smtClean="0">
                <a:latin typeface="Cambria" pitchFamily="18" charset="0"/>
              </a:rPr>
              <a:t>accusamus</a:t>
            </a:r>
            <a:r>
              <a:rPr lang="en-US" sz="1600" dirty="0" smtClean="0">
                <a:latin typeface="Cambria" pitchFamily="18" charset="0"/>
              </a:rPr>
              <a:t> et </a:t>
            </a:r>
            <a:r>
              <a:rPr lang="en-US" sz="1600" dirty="0" err="1" smtClean="0">
                <a:latin typeface="Cambria" pitchFamily="18" charset="0"/>
              </a:rPr>
              <a:t>iusto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odio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dignissimos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ducimus</a:t>
            </a:r>
            <a:r>
              <a:rPr lang="en-US" sz="1600" dirty="0" smtClean="0">
                <a:latin typeface="Cambria" pitchFamily="18" charset="0"/>
              </a:rPr>
              <a:t>, qui </a:t>
            </a:r>
            <a:r>
              <a:rPr lang="en-US" sz="1600" dirty="0" err="1" smtClean="0">
                <a:latin typeface="Cambria" pitchFamily="18" charset="0"/>
              </a:rPr>
              <a:t>blanditiis</a:t>
            </a:r>
            <a:r>
              <a:rPr lang="ru-RU" sz="1600" dirty="0" smtClean="0">
                <a:latin typeface="Cambria" pitchFamily="18" charset="0"/>
              </a:rPr>
              <a:t>.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8900" y="5013176"/>
            <a:ext cx="5040560" cy="360040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100000">
                <a:srgbClr val="FF0000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33500" y="4979268"/>
            <a:ext cx="5083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ambria" pitchFamily="18" charset="0"/>
              </a:rPr>
              <a:t>«Temporibus autem quibusdam et aut officiis»</a:t>
            </a:r>
            <a:endParaRPr lang="ru-RU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3801" y="2721114"/>
            <a:ext cx="55964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Спасибо </a:t>
            </a:r>
            <a:r>
              <a:rPr lang="ru-RU" sz="4000" b="1" smtClean="0">
                <a:solidFill>
                  <a:srgbClr val="008DD2"/>
                </a:solidFill>
                <a:latin typeface="Cambria" pitchFamily="18" charset="0"/>
              </a:rPr>
              <a:t>за внимание</a:t>
            </a:r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!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184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101</dc:creator>
  <cp:lastModifiedBy>101</cp:lastModifiedBy>
  <cp:revision>6</cp:revision>
  <dcterms:created xsi:type="dcterms:W3CDTF">2013-04-22T13:30:55Z</dcterms:created>
  <dcterms:modified xsi:type="dcterms:W3CDTF">2013-05-06T14:57:05Z</dcterms:modified>
</cp:coreProperties>
</file>