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56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96" y="-5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CED2D-7C23-4ADE-B3F4-F79E3D9CF864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DA48-F7EE-4D21-BFBA-86B06E3B9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289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CED2D-7C23-4ADE-B3F4-F79E3D9CF864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DA48-F7EE-4D21-BFBA-86B06E3B9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518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CED2D-7C23-4ADE-B3F4-F79E3D9CF864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DA48-F7EE-4D21-BFBA-86B06E3B9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238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CED2D-7C23-4ADE-B3F4-F79E3D9CF864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DA48-F7EE-4D21-BFBA-86B06E3B9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802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CED2D-7C23-4ADE-B3F4-F79E3D9CF864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DA48-F7EE-4D21-BFBA-86B06E3B9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937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CED2D-7C23-4ADE-B3F4-F79E3D9CF864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DA48-F7EE-4D21-BFBA-86B06E3B9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690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CED2D-7C23-4ADE-B3F4-F79E3D9CF864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DA48-F7EE-4D21-BFBA-86B06E3B9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97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CED2D-7C23-4ADE-B3F4-F79E3D9CF864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DA48-F7EE-4D21-BFBA-86B06E3B9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65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CED2D-7C23-4ADE-B3F4-F79E3D9CF864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DA48-F7EE-4D21-BFBA-86B06E3B9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570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CED2D-7C23-4ADE-B3F4-F79E3D9CF864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DA48-F7EE-4D21-BFBA-86B06E3B9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9344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CED2D-7C23-4ADE-B3F4-F79E3D9CF864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DA48-F7EE-4D21-BFBA-86B06E3B9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656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CED2D-7C23-4ADE-B3F4-F79E3D9CF864}" type="datetimeFigureOut">
              <a:rPr lang="ru-RU" smtClean="0"/>
              <a:t>08.07.2016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EDA48-F7EE-4D21-BFBA-86B06E3B9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698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Стентирование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выводного отдела правого желудочка у новорожденного и взрослого пациента с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тетрадой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Фалло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284956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Тарасов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Р.С.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научное учреждение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«Научно-исследовательский институт комплексных проблем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сердечно-сосудистых заболеваний», Кемерово</a:t>
            </a:r>
          </a:p>
        </p:txBody>
      </p:sp>
    </p:spTree>
    <p:extLst>
      <p:ext uri="{BB962C8B-B14F-4D97-AF65-F5344CB8AC3E}">
        <p14:creationId xmlns:p14="http://schemas.microsoft.com/office/powerpoint/2010/main" val="400220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00298"/>
            <a:ext cx="10515600" cy="792480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8343" y="1192128"/>
            <a:ext cx="11504023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1500" algn="just">
              <a:lnSpc>
                <a:spcPct val="150000"/>
              </a:lnSpc>
              <a:spcAft>
                <a:spcPts val="800"/>
              </a:spcAft>
            </a:pP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Тетрада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Фалло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(ТФ) является самым распространенным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цианотическим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врожденным пороком сердца (ВПС) (66-80%), встречаясь  в общей структуре пороков сердца с частотой 12-15%. </a:t>
            </a:r>
          </a:p>
          <a:p>
            <a:pPr indent="571500" algn="just">
              <a:lnSpc>
                <a:spcPct val="150000"/>
              </a:lnSpc>
              <a:spcAft>
                <a:spcPts val="80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всей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многовариантности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анатомии данного ВПС ТФ характеризуется четырьмя основными патологическими изменениями: стеноз выводного отдела правого желудочка (ВОПЖ), дефект межжелудочковой перегородки (ДМЖП),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декстрапозиция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аорты и гипертрофия правого желудочка.</a:t>
            </a:r>
          </a:p>
          <a:p>
            <a:pPr indent="571500" algn="just">
              <a:lnSpc>
                <a:spcPct val="150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Нередко хирургическая коррекция ТФ осуществляется в два этапа. Первым этапом выполняют аорто-легочное шунтирование, целью которого является устранение выраженного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гипоксемического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синдрома. Вторым этапом устраняют ДМЖП. Исходя из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периоперационной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летальности пациентов с ТФ, достигающей 6% и риска развития сопутствующих осложнений, данную схему хирургической коррекции ТФ нельзя считать идеальной.</a:t>
            </a:r>
          </a:p>
          <a:p>
            <a:pPr indent="571500" algn="just">
              <a:lnSpc>
                <a:spcPct val="150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ряде случаев имплантация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стента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выводной отдел правого желудочка в силу малой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инвазивности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может быть выгодной альтернативой паллиативному хирургическому вмешательству и позволяет добиться восстановления необходимого уровня насыщения крови кислородом.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03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73229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Стентирование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 выводного отдела правого желудочка у новорожденного и взрослого пациента с </a:t>
            </a:r>
            <a:r>
              <a:rPr lang="ru-RU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тетрадой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Фалло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14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клинического случая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стентирования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ВОПЖ у новорожденного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87383" y="1531860"/>
            <a:ext cx="11625943" cy="4659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Недоношенному пациенту с массой тела 1800 гр. и ТФ в возрасте 12 дней в качестве первого этапа коррекции ВПС было выполнено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стентирование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ВОПЖ. Ребенок страдал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одышечно-цианотическими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приступами, сатурация крови на фоне искусственной вентиляции легких не превышала 40-45%. Сосудистый доступ был обеспечен посредством установки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интродьюсера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</a:t>
            </a:r>
            <a:r>
              <a:rPr lang="en-US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правую общую бедренную вену (ОБВ). При помощи многоцелевого катетера 4</a:t>
            </a:r>
            <a:r>
              <a:rPr lang="en-US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были катетеризированы правые отделы сердца и легочная артерия. При правой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вентрикулографии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визуализированы критические стенозы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подклапанного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клапанного аппарата легочной артерии (рис. 1, А). По проводнику в легочную артерию был заведен проводниковый катетер </a:t>
            </a:r>
            <a:r>
              <a:rPr lang="en-US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JR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</a:t>
            </a:r>
            <a:r>
              <a:rPr lang="en-US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коронарный проводник. В область клапанного и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подклапанного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стенозов легочной артерии давлением 12 атм. был имплантирован коронарный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стент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Prokinetic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длиной 30 мм и диаметром 5 мм (рис. 1, Б). 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95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338" y="2091007"/>
            <a:ext cx="8620488" cy="416174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17713" y="170317"/>
            <a:ext cx="11747863" cy="1646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1. А – Исходная ангиографическая картина при правой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вентрикулографии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прямой проекции, визуализируется критический клапанный и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подклапанный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стенозы легочной артерии (показано стрелками); Б – Финальный ангиографический результат после имплантации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стента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ВОПЖ;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5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0201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8011" y="1134941"/>
            <a:ext cx="11321143" cy="5019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800"/>
              </a:spcAft>
            </a:pP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Стентирование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ВОПЖ в данном случае позволило устранить критические стенозы, восстановить адекватный кровоток в малом круге кровообращения и купировать тяжелую системную гипоксию. Непосредственно после имплантации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стента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сатурация крови возросла до 95-99%. Состояние ребенка стабилизировалось, пациент был выписан для дальнейшего наблюдения и лечения на амбулаторный этап. Спустя 3 мес. ребенку провели радикальную коррекцию ТФ в объеме удаления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стента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из ВОПЖ, пластики клапана легочной артерии, закрытия ДМЖП в условиях искусственного кровообращения. Послеоперационный период протекал без осложнений, ребенок в стабильном состоянии был выписан из клиники.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21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клинического случая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стентирования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ВОПЖ у взрослого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5429" y="1842549"/>
            <a:ext cx="11295017" cy="4294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8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Пациент 21 года с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некорригированной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ТФ поступил в клинику для хирургического лечения. Ранее родители пациента категорически отказывались от хирургической коррекции ВПС. У больного имела место классическая форма ТФ с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одышечно-цианотическими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приступами. Неврологический анамнез был отягощен, пациент страдал эпилепсией и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-органическим синдромом с выраженными нарушениями когнитивного статуса. </a:t>
            </a:r>
          </a:p>
          <a:p>
            <a:pPr indent="449580" algn="just">
              <a:lnSpc>
                <a:spcPct val="150000"/>
              </a:lnSpc>
              <a:spcAft>
                <a:spcPts val="8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результатам электрокардиографии отмечалась полная блокада правой ножки пучка Гиса и перегрузка правого желудочка. При эхокардиографии выявлена гипертрофия межжелудочковой перегородки и правого желудочка, размер ДМЖП составил 26 мм, градиент между правым желудочком и легочной артерией 130 мм. рт. ст. 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26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0297" y="101043"/>
            <a:ext cx="11730446" cy="1709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80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учетом имеющегося положительного опыта, было принято решение о поэтапной коррекции порока с применением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рентгеноэндоваскулярного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хирургического метода лечения. Первым этапом пациенту выполнили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стентирование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ВОПЖ. В ОБВ справа был установлен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интродьюсер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</a:t>
            </a:r>
            <a:r>
              <a:rPr lang="en-US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При правой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вентрикулографии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двух проекциях визуализирован клапанный и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подклапанный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стенозы ВОПЖ (рис. 2). 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886" y="1800225"/>
            <a:ext cx="4427129" cy="410418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200297" y="5603805"/>
            <a:ext cx="11730446" cy="1084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2.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Исходная ангиографическая картина при правой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вентрикулографии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прямой проекции, визуализируется критический клапанный и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подклапанный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систолический стенозы легочной артерии (показано стрелками);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36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9303" y="265245"/>
            <a:ext cx="1137339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80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проводнике в легочную артерию был установлен проводниковый катетер </a:t>
            </a:r>
            <a:r>
              <a:rPr lang="en-US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JR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</a:t>
            </a:r>
            <a:r>
              <a:rPr lang="en-US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По сверхжесткому проводнику в зону клапанного стеноза позиционирован периферический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стент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Omnilink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длиной 18 мм и диаметром 10 мм, который был имплантирован давлением 18 атм. Второй аналогичный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стент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был имплантирован в область систолического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подклапанного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стеноза (рис. 3).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495" y="1978075"/>
            <a:ext cx="4311196" cy="392634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409303" y="5577680"/>
            <a:ext cx="11373394" cy="1084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3.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Финальная ангиографическая картина после имплантации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стентов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ВОПЖ при правой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вентрикулографии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боковой проекции, (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стенты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зоне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подклапанного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систолического и клапанного стеноза показаны стрелками);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74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2217" y="68725"/>
            <a:ext cx="115824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80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Непосредственно после имплантации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стентов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ВОПЖ отмечено возрастании сатурации с 65% до 90%, вмешательство было завершено. Однако на следующий день в процессе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мониторирования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показателей гемодинамики было выявлено снижение сатурации до исходных значений – 64-68%, что послужило поводом для выполнения диагностической ангиографии. По результатам правой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вентрикулографии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диагностирована деформация проксимальной части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стента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имплантированного в зону систолического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подклапанного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стеноза (рис. 4).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447" y="2144442"/>
            <a:ext cx="4015105" cy="363156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322217" y="5377250"/>
            <a:ext cx="11582400" cy="1380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4.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Контрольная ангиографическая картина на следующий день после имплантации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стентов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ВОПЖ при правой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вентрикулографии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боковой проекции, видна деформация проксимальной части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стента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имплантированного в зону систолического стеноза (показано стрелками);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82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9303" y="1097593"/>
            <a:ext cx="11408228" cy="4465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учетом стабильного состояния пациента и в связи с риском осложнений при повторной интервенции (деформация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стента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тромбоз), принято решение о консервативной стратегии, с последующей радикальной коррекцией ТФ спустя 3 месяца. Спустя 3 месяца больному в условиях искусственного кровообращения выполнена радикальная коррекция ВПС в объеме закрытия ДМЖП,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миотомии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миоэктомии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из ВОПЖ,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трансаннулярной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пластики и извлечения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стентов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Послеоперационный период протекал без осложнений, спустя 12 суток после операции пациент был выписан на амбулаторный этап.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77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0593" y="1244469"/>
            <a:ext cx="11312435" cy="522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Таким образом,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стентирование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ВОПЖ может быть технически реализовано как у новорожденных, так и взрослых пациентов с ТФ, являясь альтернативой аорто-легочному шунтированию, однако у взрослых пациентов при выполнении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рентгеноэндоваскулярного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вмешательства и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стентировании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систолического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подклапанного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стеноза легочной артерии следует учитывать выраженную гипертрофию миокарда правого желудочка, что предъявляет особые требования к выбору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стента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оптимальной длины и диаметра, обладающего высокой радиальной устойчивостью.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Вероятно, имплантация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стента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большего диаметра и длины (с выходом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стента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правый желудочек) в систолический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подклапанный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стеноз могла бы предотвратить деформацию устройства и привести к устранению тяжелой гипоксемии перед хирургическим этапом лечения аналогично результатам, достигаемым при поэтапном лечении новорожденных пациентов с ТФ.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838200" y="225787"/>
            <a:ext cx="10515600" cy="9324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43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925</Words>
  <Application>Microsoft Office PowerPoint</Application>
  <PresentationFormat>Произвольный</PresentationFormat>
  <Paragraphs>33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Стентирование выводного отдела правого желудочка у новорожденного и взрослого пациента с тетрадой Фалло</vt:lpstr>
      <vt:lpstr>АКТУАЛЬНОСТЬ</vt:lpstr>
      <vt:lpstr>Стентирование выводного отдела правого желудочка у новорожденного и взрослого пациента с тетрадой Фалло </vt:lpstr>
      <vt:lpstr>Описание клинического случая стентирования ВОПЖ у новорожденного </vt:lpstr>
      <vt:lpstr>Презентация PowerPoint</vt:lpstr>
      <vt:lpstr>РЕЗУЛЬТАТ</vt:lpstr>
      <vt:lpstr>Описание клинического случая стентирования ВОПЖ у взрослого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Стентирование выводного отдела правого желудочка у новорожденного и взрослого пациента с тетрадой Фалло</dc:title>
  <dc:creator>Тарасов Роман Сергеевич</dc:creator>
  <cp:lastModifiedBy>Кашталап Василий Васильевич</cp:lastModifiedBy>
  <cp:revision>21</cp:revision>
  <dcterms:created xsi:type="dcterms:W3CDTF">2016-07-02T11:07:59Z</dcterms:created>
  <dcterms:modified xsi:type="dcterms:W3CDTF">2016-07-08T09:34:05Z</dcterms:modified>
</cp:coreProperties>
</file>